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32" r:id="rId3"/>
    <p:sldId id="326" r:id="rId4"/>
    <p:sldId id="295" r:id="rId5"/>
    <p:sldId id="330" r:id="rId6"/>
    <p:sldId id="33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9CCFF"/>
    <a:srgbClr val="FF66CC"/>
    <a:srgbClr val="FFCCFF"/>
    <a:srgbClr val="FF0066"/>
    <a:srgbClr val="CCECFF"/>
    <a:srgbClr val="FF0000"/>
    <a:srgbClr val="FFCC66"/>
    <a:srgbClr val="FF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A0B5C-7AB5-0E02-FA0F-1E2AFD8DF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B25AD70-3922-2AF5-F205-CC149D89DB3F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C176566-6011-C578-3388-F0A60B56B1E7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B35491B-C325-C5DF-5983-2CCD961DD594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A49B47-D9D9-91A7-4162-9DF9DAE313F9}"/>
              </a:ext>
            </a:extLst>
          </p:cNvPr>
          <p:cNvSpPr txBox="1"/>
          <p:nvPr/>
        </p:nvSpPr>
        <p:spPr>
          <a:xfrm>
            <a:off x="1116105" y="1172580"/>
            <a:ext cx="4820397" cy="131994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校内での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44386E6-9EA3-13A9-E9DF-8FD7BFE9906B}"/>
              </a:ext>
            </a:extLst>
          </p:cNvPr>
          <p:cNvGrpSpPr/>
          <p:nvPr/>
        </p:nvGrpSpPr>
        <p:grpSpPr>
          <a:xfrm>
            <a:off x="1116105" y="2799174"/>
            <a:ext cx="4820397" cy="5626854"/>
            <a:chOff x="1116105" y="3143250"/>
            <a:chExt cx="4820397" cy="454673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B6BC472-E918-645C-C6C1-40EF42EF444D}"/>
                </a:ext>
              </a:extLst>
            </p:cNvPr>
            <p:cNvSpPr txBox="1"/>
            <p:nvPr/>
          </p:nvSpPr>
          <p:spPr>
            <a:xfrm>
              <a:off x="1116105" y="5493060"/>
              <a:ext cx="4820397" cy="219692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87ED714-1A68-09A2-8B77-75E4CEF56205}"/>
                </a:ext>
              </a:extLst>
            </p:cNvPr>
            <p:cNvSpPr txBox="1"/>
            <p:nvPr/>
          </p:nvSpPr>
          <p:spPr>
            <a:xfrm>
              <a:off x="1116105" y="3143250"/>
              <a:ext cx="4820397" cy="208928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754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1D788-64C1-6CD3-CE60-812BF0272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339AEB-2396-BC89-9CBC-23D5ACF9EA58}"/>
              </a:ext>
            </a:extLst>
          </p:cNvPr>
          <p:cNvGrpSpPr/>
          <p:nvPr/>
        </p:nvGrpSpPr>
        <p:grpSpPr>
          <a:xfrm>
            <a:off x="552068" y="533400"/>
            <a:ext cx="5948472" cy="8741358"/>
            <a:chOff x="1116105" y="1172580"/>
            <a:chExt cx="4820397" cy="7253448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C6BFA547-AA62-53F5-5F89-9B5E6F64F23A}"/>
                </a:ext>
              </a:extLst>
            </p:cNvPr>
            <p:cNvSpPr txBox="1"/>
            <p:nvPr/>
          </p:nvSpPr>
          <p:spPr>
            <a:xfrm>
              <a:off x="1116105" y="1172580"/>
              <a:ext cx="4820397" cy="131994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校内での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0958EF4-7A35-B420-B77A-5ECD0C927435}"/>
                </a:ext>
              </a:extLst>
            </p:cNvPr>
            <p:cNvGrpSpPr/>
            <p:nvPr/>
          </p:nvGrpSpPr>
          <p:grpSpPr>
            <a:xfrm>
              <a:off x="1116105" y="2799174"/>
              <a:ext cx="4820397" cy="5626854"/>
              <a:chOff x="1116105" y="3143250"/>
              <a:chExt cx="4820397" cy="4546734"/>
            </a:xfrm>
          </p:grpSpPr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F66E6FCE-70A6-784E-8C2B-20FEFC78D57A}"/>
                  </a:ext>
                </a:extLst>
              </p:cNvPr>
              <p:cNvSpPr txBox="1"/>
              <p:nvPr/>
            </p:nvSpPr>
            <p:spPr>
              <a:xfrm>
                <a:off x="1116105" y="5493060"/>
                <a:ext cx="4820397" cy="219692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禁止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326D2BF7-A49A-27F0-43E1-A026FD848334}"/>
                  </a:ext>
                </a:extLst>
              </p:cNvPr>
              <p:cNvSpPr txBox="1"/>
              <p:nvPr/>
            </p:nvSpPr>
            <p:spPr>
              <a:xfrm>
                <a:off x="1116105" y="3143250"/>
                <a:ext cx="4820397" cy="208928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SNS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6950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B6B8A9-075F-6C3B-A0F1-84615E045F36}"/>
              </a:ext>
            </a:extLst>
          </p:cNvPr>
          <p:cNvGrpSpPr/>
          <p:nvPr/>
        </p:nvGrpSpPr>
        <p:grpSpPr>
          <a:xfrm>
            <a:off x="918508" y="1025420"/>
            <a:ext cx="5063192" cy="5441753"/>
            <a:chOff x="1116105" y="1146996"/>
            <a:chExt cx="4820397" cy="736361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1866DFC-2B6A-54A4-E733-B5AAE9872340}"/>
                </a:ext>
              </a:extLst>
            </p:cNvPr>
            <p:cNvSpPr txBox="1"/>
            <p:nvPr/>
          </p:nvSpPr>
          <p:spPr>
            <a:xfrm>
              <a:off x="1609088" y="1146996"/>
              <a:ext cx="3834430" cy="131995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校内での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CE40D08-36DF-6E24-BA98-592BE6917339}"/>
                </a:ext>
              </a:extLst>
            </p:cNvPr>
            <p:cNvGrpSpPr/>
            <p:nvPr/>
          </p:nvGrpSpPr>
          <p:grpSpPr>
            <a:xfrm>
              <a:off x="1116105" y="2883752"/>
              <a:ext cx="4820397" cy="5626854"/>
              <a:chOff x="1116105" y="3211592"/>
              <a:chExt cx="4820397" cy="4546734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E16F87C-3DAE-9544-2FF0-A5F9C4B2D552}"/>
                  </a:ext>
                </a:extLst>
              </p:cNvPr>
              <p:cNvSpPr txBox="1"/>
              <p:nvPr/>
            </p:nvSpPr>
            <p:spPr>
              <a:xfrm>
                <a:off x="1116105" y="5561402"/>
                <a:ext cx="4820397" cy="219692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禁止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9AB38519-3C34-3683-1AFA-3BF3C6CA45D9}"/>
                  </a:ext>
                </a:extLst>
              </p:cNvPr>
              <p:cNvSpPr txBox="1"/>
              <p:nvPr/>
            </p:nvSpPr>
            <p:spPr>
              <a:xfrm>
                <a:off x="1116105" y="3211592"/>
                <a:ext cx="4820397" cy="2089284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SNS</a:t>
                </a:r>
              </a:p>
            </p:txBody>
          </p:sp>
        </p:grp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6835C09-E457-3522-FF0B-5B786C3CCA62}"/>
              </a:ext>
            </a:extLst>
          </p:cNvPr>
          <p:cNvSpPr txBox="1"/>
          <p:nvPr/>
        </p:nvSpPr>
        <p:spPr>
          <a:xfrm>
            <a:off x="919438" y="6777959"/>
            <a:ext cx="5215592" cy="210262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生徒の安全と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プライバシーのため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校内での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は禁止です</a:t>
            </a: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爆発: 8 pt 156">
            <a:extLst>
              <a:ext uri="{FF2B5EF4-FFF2-40B4-BE49-F238E27FC236}">
                <a16:creationId xmlns:a16="http://schemas.microsoft.com/office/drawing/2014/main" id="{3AC2DC49-3E42-326E-C90B-1EA4306B5663}"/>
              </a:ext>
            </a:extLst>
          </p:cNvPr>
          <p:cNvSpPr/>
          <p:nvPr/>
        </p:nvSpPr>
        <p:spPr>
          <a:xfrm>
            <a:off x="1185216" y="3941187"/>
            <a:ext cx="4720284" cy="38241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A3BE7B-8BC7-0750-15A8-18370AE900B2}"/>
              </a:ext>
            </a:extLst>
          </p:cNvPr>
          <p:cNvGrpSpPr/>
          <p:nvPr/>
        </p:nvGrpSpPr>
        <p:grpSpPr>
          <a:xfrm>
            <a:off x="456041" y="4243638"/>
            <a:ext cx="5988125" cy="2992188"/>
            <a:chOff x="398223" y="5982445"/>
            <a:chExt cx="5988125" cy="29921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63E22DB-D25C-9B38-9C21-A783507ACC19}"/>
                </a:ext>
              </a:extLst>
            </p:cNvPr>
            <p:cNvGrpSpPr/>
            <p:nvPr/>
          </p:nvGrpSpPr>
          <p:grpSpPr>
            <a:xfrm>
              <a:off x="3547901" y="6276399"/>
              <a:ext cx="1241523" cy="2610915"/>
              <a:chOff x="4360053" y="772799"/>
              <a:chExt cx="1314000" cy="2763334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BBE69C2B-EC2C-0902-2780-7C0D6A05F837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AEECAB77-2834-BE6D-F86D-1A7A335E4D92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C60FF63B-7B26-D92A-3515-6C79DE90C25F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49" name="四角形: 上の 2 つの角を丸める 148">
                    <a:extLst>
                      <a:ext uri="{FF2B5EF4-FFF2-40B4-BE49-F238E27FC236}">
                        <a16:creationId xmlns:a16="http://schemas.microsoft.com/office/drawing/2014/main" id="{D0F08833-7A9B-AB0D-5683-69985734AF15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四角形: 上の 2 つの角を丸める 149">
                    <a:extLst>
                      <a:ext uri="{FF2B5EF4-FFF2-40B4-BE49-F238E27FC236}">
                        <a16:creationId xmlns:a16="http://schemas.microsoft.com/office/drawing/2014/main" id="{F3BB45B1-909D-1F4B-B0D4-FEADF096C984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0F88229E-7764-DD86-FDB1-3E9A298213EE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rgbClr val="4472C4">
                    <a:lumMod val="75000"/>
                  </a:srgbClr>
                </a:solidFill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3FE743D3-7EE1-119D-151C-83A9B83779F2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B0944EE8-471E-7673-B626-F8E7933525E9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1" name="片側の 2 つの角を丸めた四角形 144">
                  <a:extLst>
                    <a:ext uri="{FF2B5EF4-FFF2-40B4-BE49-F238E27FC236}">
                      <a16:creationId xmlns:a16="http://schemas.microsoft.com/office/drawing/2014/main" id="{6CA0B575-20B1-0C66-412C-0E6BF005AB28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custGeom>
                  <a:avLst/>
                  <a:gdLst>
                    <a:gd name="connsiteX0" fmla="*/ 240720 w 1127284"/>
                    <a:gd name="connsiteY0" fmla="*/ 0 h 1287925"/>
                    <a:gd name="connsiteX1" fmla="*/ 886564 w 1127284"/>
                    <a:gd name="connsiteY1" fmla="*/ 0 h 1287925"/>
                    <a:gd name="connsiteX2" fmla="*/ 1127284 w 1127284"/>
                    <a:gd name="connsiteY2" fmla="*/ 240720 h 1287925"/>
                    <a:gd name="connsiteX3" fmla="*/ 1127284 w 1127284"/>
                    <a:gd name="connsiteY3" fmla="*/ 1287925 h 1287925"/>
                    <a:gd name="connsiteX4" fmla="*/ 1127284 w 1127284"/>
                    <a:gd name="connsiteY4" fmla="*/ 1287925 h 1287925"/>
                    <a:gd name="connsiteX5" fmla="*/ 0 w 1127284"/>
                    <a:gd name="connsiteY5" fmla="*/ 1287925 h 1287925"/>
                    <a:gd name="connsiteX6" fmla="*/ 0 w 1127284"/>
                    <a:gd name="connsiteY6" fmla="*/ 1287925 h 1287925"/>
                    <a:gd name="connsiteX7" fmla="*/ 0 w 1127284"/>
                    <a:gd name="connsiteY7" fmla="*/ 240720 h 1287925"/>
                    <a:gd name="connsiteX8" fmla="*/ 240720 w 1127284"/>
                    <a:gd name="connsiteY8" fmla="*/ 0 h 1287925"/>
                    <a:gd name="connsiteX0" fmla="*/ 240720 w 1127284"/>
                    <a:gd name="connsiteY0" fmla="*/ 0 h 1390346"/>
                    <a:gd name="connsiteX1" fmla="*/ 886564 w 1127284"/>
                    <a:gd name="connsiteY1" fmla="*/ 0 h 1390346"/>
                    <a:gd name="connsiteX2" fmla="*/ 1127284 w 1127284"/>
                    <a:gd name="connsiteY2" fmla="*/ 240720 h 1390346"/>
                    <a:gd name="connsiteX3" fmla="*/ 1127284 w 1127284"/>
                    <a:gd name="connsiteY3" fmla="*/ 1287925 h 1390346"/>
                    <a:gd name="connsiteX4" fmla="*/ 1127284 w 1127284"/>
                    <a:gd name="connsiteY4" fmla="*/ 1287925 h 1390346"/>
                    <a:gd name="connsiteX5" fmla="*/ 609384 w 1127284"/>
                    <a:gd name="connsiteY5" fmla="*/ 1390342 h 1390346"/>
                    <a:gd name="connsiteX6" fmla="*/ 0 w 1127284"/>
                    <a:gd name="connsiteY6" fmla="*/ 1287925 h 1390346"/>
                    <a:gd name="connsiteX7" fmla="*/ 0 w 1127284"/>
                    <a:gd name="connsiteY7" fmla="*/ 1287925 h 1390346"/>
                    <a:gd name="connsiteX8" fmla="*/ 0 w 1127284"/>
                    <a:gd name="connsiteY8" fmla="*/ 240720 h 1390346"/>
                    <a:gd name="connsiteX9" fmla="*/ 240720 w 1127284"/>
                    <a:gd name="connsiteY9" fmla="*/ 0 h 1390346"/>
                    <a:gd name="connsiteX0" fmla="*/ 609384 w 1127284"/>
                    <a:gd name="connsiteY0" fmla="*/ 1390342 h 1481782"/>
                    <a:gd name="connsiteX1" fmla="*/ 0 w 1127284"/>
                    <a:gd name="connsiteY1" fmla="*/ 1287925 h 1481782"/>
                    <a:gd name="connsiteX2" fmla="*/ 0 w 1127284"/>
                    <a:gd name="connsiteY2" fmla="*/ 1287925 h 1481782"/>
                    <a:gd name="connsiteX3" fmla="*/ 0 w 1127284"/>
                    <a:gd name="connsiteY3" fmla="*/ 240720 h 1481782"/>
                    <a:gd name="connsiteX4" fmla="*/ 240720 w 1127284"/>
                    <a:gd name="connsiteY4" fmla="*/ 0 h 1481782"/>
                    <a:gd name="connsiteX5" fmla="*/ 886564 w 1127284"/>
                    <a:gd name="connsiteY5" fmla="*/ 0 h 1481782"/>
                    <a:gd name="connsiteX6" fmla="*/ 1127284 w 1127284"/>
                    <a:gd name="connsiteY6" fmla="*/ 240720 h 1481782"/>
                    <a:gd name="connsiteX7" fmla="*/ 1127284 w 1127284"/>
                    <a:gd name="connsiteY7" fmla="*/ 1287925 h 1481782"/>
                    <a:gd name="connsiteX8" fmla="*/ 1127284 w 1127284"/>
                    <a:gd name="connsiteY8" fmla="*/ 1287925 h 1481782"/>
                    <a:gd name="connsiteX9" fmla="*/ 700824 w 1127284"/>
                    <a:gd name="connsiteY9" fmla="*/ 1481782 h 1481782"/>
                    <a:gd name="connsiteX0" fmla="*/ 0 w 1127284"/>
                    <a:gd name="connsiteY0" fmla="*/ 1287925 h 1481782"/>
                    <a:gd name="connsiteX1" fmla="*/ 0 w 1127284"/>
                    <a:gd name="connsiteY1" fmla="*/ 1287925 h 1481782"/>
                    <a:gd name="connsiteX2" fmla="*/ 0 w 1127284"/>
                    <a:gd name="connsiteY2" fmla="*/ 240720 h 1481782"/>
                    <a:gd name="connsiteX3" fmla="*/ 240720 w 1127284"/>
                    <a:gd name="connsiteY3" fmla="*/ 0 h 1481782"/>
                    <a:gd name="connsiteX4" fmla="*/ 886564 w 1127284"/>
                    <a:gd name="connsiteY4" fmla="*/ 0 h 1481782"/>
                    <a:gd name="connsiteX5" fmla="*/ 1127284 w 1127284"/>
                    <a:gd name="connsiteY5" fmla="*/ 240720 h 1481782"/>
                    <a:gd name="connsiteX6" fmla="*/ 1127284 w 1127284"/>
                    <a:gd name="connsiteY6" fmla="*/ 1287925 h 1481782"/>
                    <a:gd name="connsiteX7" fmla="*/ 1127284 w 1127284"/>
                    <a:gd name="connsiteY7" fmla="*/ 1287925 h 1481782"/>
                    <a:gd name="connsiteX8" fmla="*/ 700824 w 1127284"/>
                    <a:gd name="connsiteY8" fmla="*/ 1481782 h 1481782"/>
                    <a:gd name="connsiteX0" fmla="*/ 0 w 1127284"/>
                    <a:gd name="connsiteY0" fmla="*/ 1287925 h 1287925"/>
                    <a:gd name="connsiteX1" fmla="*/ 0 w 1127284"/>
                    <a:gd name="connsiteY1" fmla="*/ 1287925 h 1287925"/>
                    <a:gd name="connsiteX2" fmla="*/ 0 w 1127284"/>
                    <a:gd name="connsiteY2" fmla="*/ 240720 h 1287925"/>
                    <a:gd name="connsiteX3" fmla="*/ 240720 w 1127284"/>
                    <a:gd name="connsiteY3" fmla="*/ 0 h 1287925"/>
                    <a:gd name="connsiteX4" fmla="*/ 886564 w 1127284"/>
                    <a:gd name="connsiteY4" fmla="*/ 0 h 1287925"/>
                    <a:gd name="connsiteX5" fmla="*/ 1127284 w 1127284"/>
                    <a:gd name="connsiteY5" fmla="*/ 240720 h 1287925"/>
                    <a:gd name="connsiteX6" fmla="*/ 1127284 w 1127284"/>
                    <a:gd name="connsiteY6" fmla="*/ 1287925 h 1287925"/>
                    <a:gd name="connsiteX7" fmla="*/ 1127284 w 1127284"/>
                    <a:gd name="connsiteY7" fmla="*/ 1287925 h 128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7284" h="1287925">
                      <a:moveTo>
                        <a:pt x="0" y="1287925"/>
                      </a:moveTo>
                      <a:lnTo>
                        <a:pt x="0" y="1287925"/>
                      </a:lnTo>
                      <a:lnTo>
                        <a:pt x="0" y="240720"/>
                      </a:lnTo>
                      <a:cubicBezTo>
                        <a:pt x="0" y="107774"/>
                        <a:pt x="107774" y="0"/>
                        <a:pt x="240720" y="0"/>
                      </a:cubicBezTo>
                      <a:lnTo>
                        <a:pt x="886564" y="0"/>
                      </a:lnTo>
                      <a:cubicBezTo>
                        <a:pt x="1019510" y="0"/>
                        <a:pt x="1127284" y="107774"/>
                        <a:pt x="1127284" y="240720"/>
                      </a:cubicBezTo>
                      <a:lnTo>
                        <a:pt x="1127284" y="1287925"/>
                      </a:lnTo>
                      <a:lnTo>
                        <a:pt x="1127284" y="1287925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375C794D-F58C-8C86-20A8-504E73784136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EEAFDB28-2588-03DE-0E6B-65E5B1A5F72D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ED26B922-D14B-2F38-22CF-5AD7B9804DBC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0230957D-91CC-128C-317A-CA734A46ABFE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83E0A204-41ED-BE33-D424-2AAE63D9A8A6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2BDAB32B-4F7F-9165-F17E-7682B7DF29F3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681E73AD-5B0C-1A5A-F6C2-632FDA541B43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C7300BCE-1884-D5CA-C192-9D8879C81EEC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rgbClr val="ED7D31">
                    <a:lumMod val="20000"/>
                    <a:lumOff val="80000"/>
                  </a:srgbClr>
                </a:solidFill>
              </p:grpSpPr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BDD612ED-2DF4-AC28-A803-EB819E08ED4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6" name="円/楕円 536">
                      <a:extLst>
                        <a:ext uri="{FF2B5EF4-FFF2-40B4-BE49-F238E27FC236}">
                          <a16:creationId xmlns:a16="http://schemas.microsoft.com/office/drawing/2014/main" id="{C734F968-2C16-3AB8-AEF4-F6F3679FB3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7" name="円/楕円 537">
                      <a:extLst>
                        <a:ext uri="{FF2B5EF4-FFF2-40B4-BE49-F238E27FC236}">
                          <a16:creationId xmlns:a16="http://schemas.microsoft.com/office/drawing/2014/main" id="{5B5C5690-D622-86E3-1CD4-07BE01F4A2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87024F98-661D-6AA5-AE74-1249255222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4" name="円/楕円 534">
                      <a:extLst>
                        <a:ext uri="{FF2B5EF4-FFF2-40B4-BE49-F238E27FC236}">
                          <a16:creationId xmlns:a16="http://schemas.microsoft.com/office/drawing/2014/main" id="{20B2437B-9B6F-CD44-06B7-09F4392800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" name="円/楕円 535">
                      <a:extLst>
                        <a:ext uri="{FF2B5EF4-FFF2-40B4-BE49-F238E27FC236}">
                          <a16:creationId xmlns:a16="http://schemas.microsoft.com/office/drawing/2014/main" id="{7F892D50-B31B-163A-15C8-9C5E46B0B2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35D5D05-1D7B-A254-AC5B-FD6A6D313275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9689A739-F760-9D72-ACD6-40476FC22D21}"/>
                    </a:ext>
                  </a:extLst>
                </p:cNvPr>
                <p:cNvSpPr/>
                <p:nvPr/>
              </p:nvSpPr>
              <p:spPr>
                <a:xfrm rot="15300000">
                  <a:off x="6932211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2BDB4CF9-8E1D-759C-3411-650DAB24FB19}"/>
                    </a:ext>
                  </a:extLst>
                </p:cNvPr>
                <p:cNvSpPr/>
                <p:nvPr/>
              </p:nvSpPr>
              <p:spPr>
                <a:xfrm rot="17100000">
                  <a:off x="7516186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DD3B9992-4E0D-2794-2DDA-11AD5E787843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424D1576-CCA3-4A56-8A41-636FDD8C9A89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220E9DA8-7C9B-5A67-BE31-471311A57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B14A2BAE-F8B1-2CA4-17C1-8CDE67B840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5FB632F5-1B26-7E2E-B74C-59ECFFBE1AD0}"/>
                      </a:ext>
                    </a:extLst>
                  </p:cNvPr>
                  <p:cNvSpPr/>
                  <p:nvPr/>
                </p:nvSpPr>
                <p:spPr>
                  <a:xfrm>
                    <a:off x="6887959" y="1162556"/>
                    <a:ext cx="129045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9" name="円/楕円 638">
                  <a:extLst>
                    <a:ext uri="{FF2B5EF4-FFF2-40B4-BE49-F238E27FC236}">
                      <a16:creationId xmlns:a16="http://schemas.microsoft.com/office/drawing/2014/main" id="{75EC6737-D3C0-FB35-D3EC-9D3D99AFC228}"/>
                    </a:ext>
                  </a:extLst>
                </p:cNvPr>
                <p:cNvSpPr/>
                <p:nvPr/>
              </p:nvSpPr>
              <p:spPr>
                <a:xfrm rot="10800000">
                  <a:off x="7100645" y="1635125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3F45BDA4-46EB-F44C-F749-7E479E6A8F6E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26" name="円/楕円 662">
                    <a:extLst>
                      <a:ext uri="{FF2B5EF4-FFF2-40B4-BE49-F238E27FC236}">
                        <a16:creationId xmlns:a16="http://schemas.microsoft.com/office/drawing/2014/main" id="{14FB50A2-15AB-49FB-2AFE-467038176567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3DD5D4EE-768A-40E7-2D05-1D39A1023D28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65B52AAD-CFFC-C478-F255-0DFD1AF57E69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B1D70B9B-6682-75F5-9CA7-346DEFC8C195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22A8528B-FB6A-9812-9890-65883C3C5F4E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B2FF6C77-C05D-2909-F69A-2C08053C6140}"/>
                    </a:ext>
                  </a:extLst>
                </p:cNvPr>
                <p:cNvSpPr/>
                <p:nvPr/>
              </p:nvSpPr>
              <p:spPr>
                <a:xfrm>
                  <a:off x="7471365" y="1162556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636C6399-BF0C-9245-9DDF-0FF20E04D6C6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5A61AC5-1E82-FC52-F69A-50189641E894}"/>
                </a:ext>
              </a:extLst>
            </p:cNvPr>
            <p:cNvSpPr/>
            <p:nvPr/>
          </p:nvSpPr>
          <p:spPr>
            <a:xfrm rot="19800000">
              <a:off x="3264551" y="7498250"/>
              <a:ext cx="747108" cy="79815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8EFC271-C86E-D5E3-D8D3-5AC5E6CF0895}"/>
                </a:ext>
              </a:extLst>
            </p:cNvPr>
            <p:cNvSpPr/>
            <p:nvPr/>
          </p:nvSpPr>
          <p:spPr>
            <a:xfrm rot="1800000" flipH="1">
              <a:off x="4364998" y="7491204"/>
              <a:ext cx="747108" cy="798156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12EE7DAD-3078-8627-1E12-E89176AC29C0}"/>
                </a:ext>
              </a:extLst>
            </p:cNvPr>
            <p:cNvSpPr/>
            <p:nvPr/>
          </p:nvSpPr>
          <p:spPr>
            <a:xfrm>
              <a:off x="3257970" y="7635128"/>
              <a:ext cx="184449" cy="1254530"/>
            </a:xfrm>
            <a:custGeom>
              <a:avLst/>
              <a:gdLst>
                <a:gd name="connsiteX0" fmla="*/ 0 w 149937"/>
                <a:gd name="connsiteY0" fmla="*/ 0 h 1019797"/>
                <a:gd name="connsiteX1" fmla="*/ 25909 w 149937"/>
                <a:gd name="connsiteY1" fmla="*/ 11845 h 1019797"/>
                <a:gd name="connsiteX2" fmla="*/ 149937 w 149937"/>
                <a:gd name="connsiteY2" fmla="*/ 177753 h 1019797"/>
                <a:gd name="connsiteX3" fmla="*/ 149937 w 149937"/>
                <a:gd name="connsiteY3" fmla="*/ 547538 h 1019797"/>
                <a:gd name="connsiteX4" fmla="*/ 149937 w 149937"/>
                <a:gd name="connsiteY4" fmla="*/ 547778 h 1019797"/>
                <a:gd name="connsiteX5" fmla="*/ 149937 w 149937"/>
                <a:gd name="connsiteY5" fmla="*/ 1019797 h 1019797"/>
                <a:gd name="connsiteX6" fmla="*/ 0 w 149937"/>
                <a:gd name="connsiteY6" fmla="*/ 1019797 h 1019797"/>
                <a:gd name="connsiteX7" fmla="*/ 0 w 149937"/>
                <a:gd name="connsiteY7" fmla="*/ 547778 h 1019797"/>
                <a:gd name="connsiteX8" fmla="*/ 0 w 149937"/>
                <a:gd name="connsiteY8" fmla="*/ 320674 h 10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937" h="1019797">
                  <a:moveTo>
                    <a:pt x="0" y="0"/>
                  </a:moveTo>
                  <a:lnTo>
                    <a:pt x="25909" y="11845"/>
                  </a:lnTo>
                  <a:cubicBezTo>
                    <a:pt x="102540" y="54304"/>
                    <a:pt x="149937" y="112962"/>
                    <a:pt x="149937" y="177753"/>
                  </a:cubicBezTo>
                  <a:lnTo>
                    <a:pt x="149937" y="547538"/>
                  </a:lnTo>
                  <a:lnTo>
                    <a:pt x="149937" y="547778"/>
                  </a:lnTo>
                  <a:lnTo>
                    <a:pt x="149937" y="1019797"/>
                  </a:lnTo>
                  <a:lnTo>
                    <a:pt x="0" y="1019797"/>
                  </a:lnTo>
                  <a:lnTo>
                    <a:pt x="0" y="547778"/>
                  </a:lnTo>
                  <a:lnTo>
                    <a:pt x="0" y="320674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EED9F08-B327-70F1-99AD-28959EC815BD}"/>
                </a:ext>
              </a:extLst>
            </p:cNvPr>
            <p:cNvGrpSpPr/>
            <p:nvPr/>
          </p:nvGrpSpPr>
          <p:grpSpPr>
            <a:xfrm>
              <a:off x="2092469" y="6095287"/>
              <a:ext cx="1319490" cy="2794630"/>
              <a:chOff x="2163019" y="3313683"/>
              <a:chExt cx="1277659" cy="2706033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75C13058-B5EB-D541-A0DA-7C3771F96A65}"/>
                  </a:ext>
                </a:extLst>
              </p:cNvPr>
              <p:cNvGrpSpPr/>
              <p:nvPr/>
            </p:nvGrpSpPr>
            <p:grpSpPr>
              <a:xfrm>
                <a:off x="2251079" y="4497931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9AC62235-3EC9-D951-3A38-A41FCC293A4F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07E8EDFC-EA1A-1BFE-179E-5675A4C89C60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09" name="四角形: 上の 2 つの角を丸める 108">
                    <a:extLst>
                      <a:ext uri="{FF2B5EF4-FFF2-40B4-BE49-F238E27FC236}">
                        <a16:creationId xmlns:a16="http://schemas.microsoft.com/office/drawing/2014/main" id="{8B51FF4E-89A1-43E3-A4A0-E3A367CA28D6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" name="四角形: 上の 2 つの角を丸める 109">
                    <a:extLst>
                      <a:ext uri="{FF2B5EF4-FFF2-40B4-BE49-F238E27FC236}">
                        <a16:creationId xmlns:a16="http://schemas.microsoft.com/office/drawing/2014/main" id="{17E783D2-FCCB-F4A1-9E6F-A3D374435757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4EF85FC1-3A57-37DA-7738-463DD47C4CF0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ysClr val="windowText" lastClr="000000">
                    <a:lumMod val="95000"/>
                    <a:lumOff val="5000"/>
                  </a:sysClr>
                </a:solidFill>
              </p:grpSpPr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DAE4B389-C79C-2C49-7FC1-75B634262C0D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フリーフォーム: 図形 107">
                    <a:extLst>
                      <a:ext uri="{FF2B5EF4-FFF2-40B4-BE49-F238E27FC236}">
                        <a16:creationId xmlns:a16="http://schemas.microsoft.com/office/drawing/2014/main" id="{9897F040-BCF8-A739-9ECD-07AE46AB0EF0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1" name="片側の 2 つの角を丸めた四角形 144">
                  <a:extLst>
                    <a:ext uri="{FF2B5EF4-FFF2-40B4-BE49-F238E27FC236}">
                      <a16:creationId xmlns:a16="http://schemas.microsoft.com/office/drawing/2014/main" id="{B7E9E512-0B0D-B58D-6624-E6C2AB8A9330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165567F6-F8EA-6635-2A05-85B9704F9842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A095F7CF-7222-0C76-DFFE-7A6F07694FC7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0241E4B3-E260-E981-48A1-0B1CC8CBD69E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A613B727-47ED-693E-A1CC-76505058C701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9C9F17B4-2AB9-718A-9B37-A7BBE66AABD7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B343DEA0-F213-1A7F-373E-52D76E0C3E4F}"/>
                  </a:ext>
                </a:extLst>
              </p:cNvPr>
              <p:cNvGrpSpPr/>
              <p:nvPr/>
            </p:nvGrpSpPr>
            <p:grpSpPr>
              <a:xfrm>
                <a:off x="2163019" y="3313683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947A23B7-2E09-0E17-F6F3-6D787DBEAF70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D99B8E27-D89D-9268-E1EC-461947D145AE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8464CC60-8D0F-6C5D-54FF-0C306EDA3AAB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67C0AE77-D873-9163-F56D-30294A4CA10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6" name="円/楕円 536">
                      <a:extLst>
                        <a:ext uri="{FF2B5EF4-FFF2-40B4-BE49-F238E27FC236}">
                          <a16:creationId xmlns:a16="http://schemas.microsoft.com/office/drawing/2014/main" id="{7DEB8DED-8CFC-948E-154F-64C792F9E5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" name="円/楕円 537">
                      <a:extLst>
                        <a:ext uri="{FF2B5EF4-FFF2-40B4-BE49-F238E27FC236}">
                          <a16:creationId xmlns:a16="http://schemas.microsoft.com/office/drawing/2014/main" id="{74CE8C91-5B8F-AE8A-A1AF-A68802139C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EBE16571-C154-FEA1-714B-EEDE453B0DC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" name="円/楕円 534">
                      <a:extLst>
                        <a:ext uri="{FF2B5EF4-FFF2-40B4-BE49-F238E27FC236}">
                          <a16:creationId xmlns:a16="http://schemas.microsoft.com/office/drawing/2014/main" id="{9178B21E-AC71-19A6-C2FC-ADEC3DDE0B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" name="円/楕円 535">
                      <a:extLst>
                        <a:ext uri="{FF2B5EF4-FFF2-40B4-BE49-F238E27FC236}">
                          <a16:creationId xmlns:a16="http://schemas.microsoft.com/office/drawing/2014/main" id="{3FAFC2CE-6B27-F200-5EEF-C0BB42DC7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3" name="円/楕円 533">
                    <a:extLst>
                      <a:ext uri="{FF2B5EF4-FFF2-40B4-BE49-F238E27FC236}">
                        <a16:creationId xmlns:a16="http://schemas.microsoft.com/office/drawing/2014/main" id="{96881B78-22C0-FC44-065F-A5EA5FDD880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2" name="円/楕円 27">
                  <a:extLst>
                    <a:ext uri="{FF2B5EF4-FFF2-40B4-BE49-F238E27FC236}">
                      <a16:creationId xmlns:a16="http://schemas.microsoft.com/office/drawing/2014/main" id="{00402554-5079-8D22-D32E-9701A0B335D9}"/>
                    </a:ext>
                  </a:extLst>
                </p:cNvPr>
                <p:cNvSpPr/>
                <p:nvPr/>
              </p:nvSpPr>
              <p:spPr>
                <a:xfrm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FEEF3A2B-9C46-9524-B41E-EDE8F2AA10B6}"/>
                    </a:ext>
                  </a:extLst>
                </p:cNvPr>
                <p:cNvSpPr/>
                <p:nvPr/>
              </p:nvSpPr>
              <p:spPr>
                <a:xfrm rot="5400000">
                  <a:off x="5504410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月 73">
                  <a:extLst>
                    <a:ext uri="{FF2B5EF4-FFF2-40B4-BE49-F238E27FC236}">
                      <a16:creationId xmlns:a16="http://schemas.microsoft.com/office/drawing/2014/main" id="{3969FA82-E508-7962-BA24-A2C2806D3B4C}"/>
                    </a:ext>
                  </a:extLst>
                </p:cNvPr>
                <p:cNvSpPr/>
                <p:nvPr/>
              </p:nvSpPr>
              <p:spPr>
                <a:xfrm rot="5400000">
                  <a:off x="6088385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B3E42492-1064-FA9E-8A0A-2E58AB8EC886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38DC22F5-ACE5-A96F-E4AF-899D42AAC759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1EC2152A-958C-A15E-2EF8-E88B1BF208B7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A313EF88-4DA0-D951-6508-D6B831DA21BE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月 78">
                  <a:extLst>
                    <a:ext uri="{FF2B5EF4-FFF2-40B4-BE49-F238E27FC236}">
                      <a16:creationId xmlns:a16="http://schemas.microsoft.com/office/drawing/2014/main" id="{E190393F-F361-09D7-87B6-63B350CEAE75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64BEB0F5-8CB8-D144-0FB3-C669BC4FC7BC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202581"/>
                  <a:chOff x="6065560" y="1137321"/>
                  <a:chExt cx="298942" cy="202581"/>
                </a:xfrm>
              </p:grpSpPr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C4E59D16-4D82-61A5-B6A4-2C24C90E39C2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3A0B8110-47EA-931E-28AC-2B47976E5E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3DA2532F-5FE8-2C3C-7540-ADEC63855A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38A187DD-8905-2F8A-DA07-88253CB27510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89371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ED3CBEC5-220F-6154-144B-47096F0F40BF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202581"/>
                  <a:chOff x="6065560" y="1137321"/>
                  <a:chExt cx="298942" cy="202581"/>
                </a:xfrm>
              </p:grpSpPr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866A2F20-BFCE-9A21-662E-05077B3EA5F4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84" name="フリーフォーム: 図形 83">
                      <a:extLst>
                        <a:ext uri="{FF2B5EF4-FFF2-40B4-BE49-F238E27FC236}">
                          <a16:creationId xmlns:a16="http://schemas.microsoft.com/office/drawing/2014/main" id="{8E10F865-320E-EB6A-734F-C12B99DDDE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102FFF53-C0FD-593E-7C86-A88F2B8488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0B4AD7FA-78B3-C2A1-FB79-3E82E7626F77}"/>
                      </a:ext>
                    </a:extLst>
                  </p:cNvPr>
                  <p:cNvSpPr/>
                  <p:nvPr/>
                </p:nvSpPr>
                <p:spPr>
                  <a:xfrm>
                    <a:off x="6151877" y="1189371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A0A75FC-E838-06AF-6FA4-E038DDF8283A}"/>
                </a:ext>
              </a:extLst>
            </p:cNvPr>
            <p:cNvGrpSpPr/>
            <p:nvPr/>
          </p:nvGrpSpPr>
          <p:grpSpPr>
            <a:xfrm>
              <a:off x="1968940" y="7282369"/>
              <a:ext cx="665926" cy="928580"/>
              <a:chOff x="7168496" y="2701231"/>
              <a:chExt cx="1738130" cy="2423682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011788E-80B9-5828-9E44-9B250A88FF1D}"/>
                  </a:ext>
                </a:extLst>
              </p:cNvPr>
              <p:cNvGrpSpPr/>
              <p:nvPr/>
            </p:nvGrpSpPr>
            <p:grpSpPr>
              <a:xfrm>
                <a:off x="7691491" y="2701231"/>
                <a:ext cx="1215135" cy="2067790"/>
                <a:chOff x="8898616" y="2663915"/>
                <a:chExt cx="1215135" cy="2067790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63A519DC-87A2-4B11-C7AF-1669A83402ED}"/>
                    </a:ext>
                  </a:extLst>
                </p:cNvPr>
                <p:cNvSpPr/>
                <p:nvPr/>
              </p:nvSpPr>
              <p:spPr bwMode="auto">
                <a:xfrm>
                  <a:off x="8898616" y="2663915"/>
                  <a:ext cx="1215135" cy="2067790"/>
                </a:xfrm>
                <a:prstGeom prst="roundRect">
                  <a:avLst>
                    <a:gd name="adj" fmla="val 1020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7B295575-EBF1-924E-7AB0-B9C4AADAEB51}"/>
                    </a:ext>
                  </a:extLst>
                </p:cNvPr>
                <p:cNvSpPr/>
                <p:nvPr/>
              </p:nvSpPr>
              <p:spPr bwMode="auto">
                <a:xfrm>
                  <a:off x="8929689" y="2695575"/>
                  <a:ext cx="1159204" cy="2004470"/>
                </a:xfrm>
                <a:prstGeom prst="roundRect">
                  <a:avLst>
                    <a:gd name="adj" fmla="val 814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5E9AC23C-64FC-1083-F98C-03D4A4AF2F44}"/>
                    </a:ext>
                  </a:extLst>
                </p:cNvPr>
                <p:cNvSpPr/>
                <p:nvPr/>
              </p:nvSpPr>
              <p:spPr bwMode="auto">
                <a:xfrm>
                  <a:off x="9047448" y="2826207"/>
                  <a:ext cx="270030" cy="27003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136EC79C-1CDD-C887-2626-384CA29917DA}"/>
                    </a:ext>
                  </a:extLst>
                </p:cNvPr>
                <p:cNvSpPr/>
                <p:nvPr/>
              </p:nvSpPr>
              <p:spPr bwMode="auto">
                <a:xfrm>
                  <a:off x="9087576" y="2866335"/>
                  <a:ext cx="189774" cy="189774"/>
                </a:xfrm>
                <a:prstGeom prst="ellipse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BF16287D-B924-33F5-8422-2FC6D6A7BEDF}"/>
                  </a:ext>
                </a:extLst>
              </p:cNvPr>
              <p:cNvSpPr/>
              <p:nvPr/>
            </p:nvSpPr>
            <p:spPr bwMode="auto">
              <a:xfrm>
                <a:off x="7168496" y="3485998"/>
                <a:ext cx="1490568" cy="1638915"/>
              </a:xfrm>
              <a:custGeom>
                <a:avLst/>
                <a:gdLst>
                  <a:gd name="connsiteX0" fmla="*/ 0 w 1498600"/>
                  <a:gd name="connsiteY0" fmla="*/ 1190625 h 1609725"/>
                  <a:gd name="connsiteX1" fmla="*/ 82550 w 1498600"/>
                  <a:gd name="connsiteY1" fmla="*/ 1000125 h 1609725"/>
                  <a:gd name="connsiteX2" fmla="*/ 234950 w 1498600"/>
                  <a:gd name="connsiteY2" fmla="*/ 530225 h 1609725"/>
                  <a:gd name="connsiteX3" fmla="*/ 723900 w 1498600"/>
                  <a:gd name="connsiteY3" fmla="*/ 88900 h 1609725"/>
                  <a:gd name="connsiteX4" fmla="*/ 1257300 w 1498600"/>
                  <a:gd name="connsiteY4" fmla="*/ 0 h 1609725"/>
                  <a:gd name="connsiteX5" fmla="*/ 1098550 w 1498600"/>
                  <a:gd name="connsiteY5" fmla="*/ 174625 h 1609725"/>
                  <a:gd name="connsiteX6" fmla="*/ 676275 w 1498600"/>
                  <a:gd name="connsiteY6" fmla="*/ 431800 h 1609725"/>
                  <a:gd name="connsiteX7" fmla="*/ 968375 w 1498600"/>
                  <a:gd name="connsiteY7" fmla="*/ 384175 h 1609725"/>
                  <a:gd name="connsiteX8" fmla="*/ 1352550 w 1498600"/>
                  <a:gd name="connsiteY8" fmla="*/ 365125 h 1609725"/>
                  <a:gd name="connsiteX9" fmla="*/ 1498600 w 1498600"/>
                  <a:gd name="connsiteY9" fmla="*/ 412750 h 1609725"/>
                  <a:gd name="connsiteX10" fmla="*/ 1412875 w 1498600"/>
                  <a:gd name="connsiteY10" fmla="*/ 495300 h 1609725"/>
                  <a:gd name="connsiteX11" fmla="*/ 790575 w 1498600"/>
                  <a:gd name="connsiteY11" fmla="*/ 654050 h 1609725"/>
                  <a:gd name="connsiteX12" fmla="*/ 1327150 w 1498600"/>
                  <a:gd name="connsiteY12" fmla="*/ 565150 h 1609725"/>
                  <a:gd name="connsiteX13" fmla="*/ 1476375 w 1498600"/>
                  <a:gd name="connsiteY13" fmla="*/ 593725 h 1609725"/>
                  <a:gd name="connsiteX14" fmla="*/ 1428750 w 1498600"/>
                  <a:gd name="connsiteY14" fmla="*/ 695325 h 1609725"/>
                  <a:gd name="connsiteX15" fmla="*/ 1174750 w 1498600"/>
                  <a:gd name="connsiteY15" fmla="*/ 857250 h 1609725"/>
                  <a:gd name="connsiteX16" fmla="*/ 863600 w 1498600"/>
                  <a:gd name="connsiteY16" fmla="*/ 942975 h 1609725"/>
                  <a:gd name="connsiteX17" fmla="*/ 1289050 w 1498600"/>
                  <a:gd name="connsiteY17" fmla="*/ 866775 h 1609725"/>
                  <a:gd name="connsiteX18" fmla="*/ 1400175 w 1498600"/>
                  <a:gd name="connsiteY18" fmla="*/ 898525 h 1609725"/>
                  <a:gd name="connsiteX19" fmla="*/ 1355725 w 1498600"/>
                  <a:gd name="connsiteY19" fmla="*/ 1006475 h 1609725"/>
                  <a:gd name="connsiteX20" fmla="*/ 936625 w 1498600"/>
                  <a:gd name="connsiteY20" fmla="*/ 1152525 h 1609725"/>
                  <a:gd name="connsiteX21" fmla="*/ 774700 w 1498600"/>
                  <a:gd name="connsiteY21" fmla="*/ 1371600 h 1609725"/>
                  <a:gd name="connsiteX22" fmla="*/ 463550 w 1498600"/>
                  <a:gd name="connsiteY22" fmla="*/ 1517650 h 1609725"/>
                  <a:gd name="connsiteX23" fmla="*/ 403225 w 1498600"/>
                  <a:gd name="connsiteY23" fmla="*/ 1609725 h 1609725"/>
                  <a:gd name="connsiteX24" fmla="*/ 98425 w 1498600"/>
                  <a:gd name="connsiteY24" fmla="*/ 1581150 h 1609725"/>
                  <a:gd name="connsiteX25" fmla="*/ 0 w 1498600"/>
                  <a:gd name="connsiteY25" fmla="*/ 1190625 h 1609725"/>
                  <a:gd name="connsiteX0" fmla="*/ 0 w 1498600"/>
                  <a:gd name="connsiteY0" fmla="*/ 1217820 h 1636920"/>
                  <a:gd name="connsiteX1" fmla="*/ 82550 w 1498600"/>
                  <a:gd name="connsiteY1" fmla="*/ 1027320 h 1636920"/>
                  <a:gd name="connsiteX2" fmla="*/ 234950 w 1498600"/>
                  <a:gd name="connsiteY2" fmla="*/ 557420 h 1636920"/>
                  <a:gd name="connsiteX3" fmla="*/ 723900 w 1498600"/>
                  <a:gd name="connsiteY3" fmla="*/ 116095 h 1636920"/>
                  <a:gd name="connsiteX4" fmla="*/ 1257300 w 1498600"/>
                  <a:gd name="connsiteY4" fmla="*/ 27195 h 1636920"/>
                  <a:gd name="connsiteX5" fmla="*/ 1098550 w 1498600"/>
                  <a:gd name="connsiteY5" fmla="*/ 201820 h 1636920"/>
                  <a:gd name="connsiteX6" fmla="*/ 676275 w 1498600"/>
                  <a:gd name="connsiteY6" fmla="*/ 458995 h 1636920"/>
                  <a:gd name="connsiteX7" fmla="*/ 968375 w 1498600"/>
                  <a:gd name="connsiteY7" fmla="*/ 411370 h 1636920"/>
                  <a:gd name="connsiteX8" fmla="*/ 1352550 w 1498600"/>
                  <a:gd name="connsiteY8" fmla="*/ 392320 h 1636920"/>
                  <a:gd name="connsiteX9" fmla="*/ 1498600 w 1498600"/>
                  <a:gd name="connsiteY9" fmla="*/ 439945 h 1636920"/>
                  <a:gd name="connsiteX10" fmla="*/ 1412875 w 1498600"/>
                  <a:gd name="connsiteY10" fmla="*/ 522495 h 1636920"/>
                  <a:gd name="connsiteX11" fmla="*/ 790575 w 1498600"/>
                  <a:gd name="connsiteY11" fmla="*/ 681245 h 1636920"/>
                  <a:gd name="connsiteX12" fmla="*/ 1327150 w 1498600"/>
                  <a:gd name="connsiteY12" fmla="*/ 592345 h 1636920"/>
                  <a:gd name="connsiteX13" fmla="*/ 1476375 w 1498600"/>
                  <a:gd name="connsiteY13" fmla="*/ 620920 h 1636920"/>
                  <a:gd name="connsiteX14" fmla="*/ 1428750 w 1498600"/>
                  <a:gd name="connsiteY14" fmla="*/ 722520 h 1636920"/>
                  <a:gd name="connsiteX15" fmla="*/ 1174750 w 1498600"/>
                  <a:gd name="connsiteY15" fmla="*/ 884445 h 1636920"/>
                  <a:gd name="connsiteX16" fmla="*/ 863600 w 1498600"/>
                  <a:gd name="connsiteY16" fmla="*/ 970170 h 1636920"/>
                  <a:gd name="connsiteX17" fmla="*/ 1289050 w 1498600"/>
                  <a:gd name="connsiteY17" fmla="*/ 893970 h 1636920"/>
                  <a:gd name="connsiteX18" fmla="*/ 1400175 w 1498600"/>
                  <a:gd name="connsiteY18" fmla="*/ 925720 h 1636920"/>
                  <a:gd name="connsiteX19" fmla="*/ 1355725 w 1498600"/>
                  <a:gd name="connsiteY19" fmla="*/ 1033670 h 1636920"/>
                  <a:gd name="connsiteX20" fmla="*/ 936625 w 1498600"/>
                  <a:gd name="connsiteY20" fmla="*/ 1179720 h 1636920"/>
                  <a:gd name="connsiteX21" fmla="*/ 774700 w 1498600"/>
                  <a:gd name="connsiteY21" fmla="*/ 1398795 h 1636920"/>
                  <a:gd name="connsiteX22" fmla="*/ 463550 w 1498600"/>
                  <a:gd name="connsiteY22" fmla="*/ 1544845 h 1636920"/>
                  <a:gd name="connsiteX23" fmla="*/ 403225 w 1498600"/>
                  <a:gd name="connsiteY23" fmla="*/ 1636920 h 1636920"/>
                  <a:gd name="connsiteX24" fmla="*/ 98425 w 1498600"/>
                  <a:gd name="connsiteY24" fmla="*/ 1608345 h 1636920"/>
                  <a:gd name="connsiteX25" fmla="*/ 0 w 1498600"/>
                  <a:gd name="connsiteY25" fmla="*/ 1217820 h 1636920"/>
                  <a:gd name="connsiteX0" fmla="*/ 0 w 1498600"/>
                  <a:gd name="connsiteY0" fmla="*/ 1204138 h 1623238"/>
                  <a:gd name="connsiteX1" fmla="*/ 82550 w 1498600"/>
                  <a:gd name="connsiteY1" fmla="*/ 1013638 h 1623238"/>
                  <a:gd name="connsiteX2" fmla="*/ 234950 w 1498600"/>
                  <a:gd name="connsiteY2" fmla="*/ 543738 h 1623238"/>
                  <a:gd name="connsiteX3" fmla="*/ 723900 w 1498600"/>
                  <a:gd name="connsiteY3" fmla="*/ 102413 h 1623238"/>
                  <a:gd name="connsiteX4" fmla="*/ 1254125 w 1498600"/>
                  <a:gd name="connsiteY4" fmla="*/ 29388 h 1623238"/>
                  <a:gd name="connsiteX5" fmla="*/ 1098550 w 1498600"/>
                  <a:gd name="connsiteY5" fmla="*/ 188138 h 1623238"/>
                  <a:gd name="connsiteX6" fmla="*/ 676275 w 1498600"/>
                  <a:gd name="connsiteY6" fmla="*/ 445313 h 1623238"/>
                  <a:gd name="connsiteX7" fmla="*/ 968375 w 1498600"/>
                  <a:gd name="connsiteY7" fmla="*/ 397688 h 1623238"/>
                  <a:gd name="connsiteX8" fmla="*/ 1352550 w 1498600"/>
                  <a:gd name="connsiteY8" fmla="*/ 378638 h 1623238"/>
                  <a:gd name="connsiteX9" fmla="*/ 1498600 w 1498600"/>
                  <a:gd name="connsiteY9" fmla="*/ 426263 h 1623238"/>
                  <a:gd name="connsiteX10" fmla="*/ 1412875 w 1498600"/>
                  <a:gd name="connsiteY10" fmla="*/ 508813 h 1623238"/>
                  <a:gd name="connsiteX11" fmla="*/ 790575 w 1498600"/>
                  <a:gd name="connsiteY11" fmla="*/ 667563 h 1623238"/>
                  <a:gd name="connsiteX12" fmla="*/ 1327150 w 1498600"/>
                  <a:gd name="connsiteY12" fmla="*/ 578663 h 1623238"/>
                  <a:gd name="connsiteX13" fmla="*/ 1476375 w 1498600"/>
                  <a:gd name="connsiteY13" fmla="*/ 607238 h 1623238"/>
                  <a:gd name="connsiteX14" fmla="*/ 1428750 w 1498600"/>
                  <a:gd name="connsiteY14" fmla="*/ 708838 h 1623238"/>
                  <a:gd name="connsiteX15" fmla="*/ 1174750 w 1498600"/>
                  <a:gd name="connsiteY15" fmla="*/ 870763 h 1623238"/>
                  <a:gd name="connsiteX16" fmla="*/ 863600 w 1498600"/>
                  <a:gd name="connsiteY16" fmla="*/ 956488 h 1623238"/>
                  <a:gd name="connsiteX17" fmla="*/ 1289050 w 1498600"/>
                  <a:gd name="connsiteY17" fmla="*/ 880288 h 1623238"/>
                  <a:gd name="connsiteX18" fmla="*/ 1400175 w 1498600"/>
                  <a:gd name="connsiteY18" fmla="*/ 912038 h 1623238"/>
                  <a:gd name="connsiteX19" fmla="*/ 1355725 w 1498600"/>
                  <a:gd name="connsiteY19" fmla="*/ 1019988 h 1623238"/>
                  <a:gd name="connsiteX20" fmla="*/ 936625 w 1498600"/>
                  <a:gd name="connsiteY20" fmla="*/ 1166038 h 1623238"/>
                  <a:gd name="connsiteX21" fmla="*/ 774700 w 1498600"/>
                  <a:gd name="connsiteY21" fmla="*/ 1385113 h 1623238"/>
                  <a:gd name="connsiteX22" fmla="*/ 463550 w 1498600"/>
                  <a:gd name="connsiteY22" fmla="*/ 1531163 h 1623238"/>
                  <a:gd name="connsiteX23" fmla="*/ 403225 w 1498600"/>
                  <a:gd name="connsiteY23" fmla="*/ 1623238 h 1623238"/>
                  <a:gd name="connsiteX24" fmla="*/ 98425 w 1498600"/>
                  <a:gd name="connsiteY24" fmla="*/ 1594663 h 1623238"/>
                  <a:gd name="connsiteX25" fmla="*/ 0 w 1498600"/>
                  <a:gd name="connsiteY25" fmla="*/ 1204138 h 1623238"/>
                  <a:gd name="connsiteX0" fmla="*/ 0 w 1498600"/>
                  <a:gd name="connsiteY0" fmla="*/ 1210081 h 1629181"/>
                  <a:gd name="connsiteX1" fmla="*/ 82550 w 1498600"/>
                  <a:gd name="connsiteY1" fmla="*/ 1019581 h 1629181"/>
                  <a:gd name="connsiteX2" fmla="*/ 234950 w 1498600"/>
                  <a:gd name="connsiteY2" fmla="*/ 549681 h 1629181"/>
                  <a:gd name="connsiteX3" fmla="*/ 723900 w 1498600"/>
                  <a:gd name="connsiteY3" fmla="*/ 108356 h 1629181"/>
                  <a:gd name="connsiteX4" fmla="*/ 1254125 w 1498600"/>
                  <a:gd name="connsiteY4" fmla="*/ 35331 h 1629181"/>
                  <a:gd name="connsiteX5" fmla="*/ 1098550 w 1498600"/>
                  <a:gd name="connsiteY5" fmla="*/ 194081 h 1629181"/>
                  <a:gd name="connsiteX6" fmla="*/ 676275 w 1498600"/>
                  <a:gd name="connsiteY6" fmla="*/ 451256 h 1629181"/>
                  <a:gd name="connsiteX7" fmla="*/ 968375 w 1498600"/>
                  <a:gd name="connsiteY7" fmla="*/ 403631 h 1629181"/>
                  <a:gd name="connsiteX8" fmla="*/ 1352550 w 1498600"/>
                  <a:gd name="connsiteY8" fmla="*/ 384581 h 1629181"/>
                  <a:gd name="connsiteX9" fmla="*/ 1498600 w 1498600"/>
                  <a:gd name="connsiteY9" fmla="*/ 432206 h 1629181"/>
                  <a:gd name="connsiteX10" fmla="*/ 1412875 w 1498600"/>
                  <a:gd name="connsiteY10" fmla="*/ 514756 h 1629181"/>
                  <a:gd name="connsiteX11" fmla="*/ 790575 w 1498600"/>
                  <a:gd name="connsiteY11" fmla="*/ 673506 h 1629181"/>
                  <a:gd name="connsiteX12" fmla="*/ 1327150 w 1498600"/>
                  <a:gd name="connsiteY12" fmla="*/ 584606 h 1629181"/>
                  <a:gd name="connsiteX13" fmla="*/ 1476375 w 1498600"/>
                  <a:gd name="connsiteY13" fmla="*/ 613181 h 1629181"/>
                  <a:gd name="connsiteX14" fmla="*/ 1428750 w 1498600"/>
                  <a:gd name="connsiteY14" fmla="*/ 714781 h 1629181"/>
                  <a:gd name="connsiteX15" fmla="*/ 1174750 w 1498600"/>
                  <a:gd name="connsiteY15" fmla="*/ 876706 h 1629181"/>
                  <a:gd name="connsiteX16" fmla="*/ 863600 w 1498600"/>
                  <a:gd name="connsiteY16" fmla="*/ 962431 h 1629181"/>
                  <a:gd name="connsiteX17" fmla="*/ 1289050 w 1498600"/>
                  <a:gd name="connsiteY17" fmla="*/ 886231 h 1629181"/>
                  <a:gd name="connsiteX18" fmla="*/ 1400175 w 1498600"/>
                  <a:gd name="connsiteY18" fmla="*/ 917981 h 1629181"/>
                  <a:gd name="connsiteX19" fmla="*/ 1355725 w 1498600"/>
                  <a:gd name="connsiteY19" fmla="*/ 1025931 h 1629181"/>
                  <a:gd name="connsiteX20" fmla="*/ 936625 w 1498600"/>
                  <a:gd name="connsiteY20" fmla="*/ 1171981 h 1629181"/>
                  <a:gd name="connsiteX21" fmla="*/ 774700 w 1498600"/>
                  <a:gd name="connsiteY21" fmla="*/ 1391056 h 1629181"/>
                  <a:gd name="connsiteX22" fmla="*/ 463550 w 1498600"/>
                  <a:gd name="connsiteY22" fmla="*/ 1537106 h 1629181"/>
                  <a:gd name="connsiteX23" fmla="*/ 403225 w 1498600"/>
                  <a:gd name="connsiteY23" fmla="*/ 1629181 h 1629181"/>
                  <a:gd name="connsiteX24" fmla="*/ 98425 w 1498600"/>
                  <a:gd name="connsiteY24" fmla="*/ 1600606 h 1629181"/>
                  <a:gd name="connsiteX25" fmla="*/ 0 w 1498600"/>
                  <a:gd name="connsiteY25" fmla="*/ 1210081 h 1629181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89075"/>
                  <a:gd name="connsiteY0" fmla="*/ 1213002 h 1632102"/>
                  <a:gd name="connsiteX1" fmla="*/ 82550 w 1489075"/>
                  <a:gd name="connsiteY1" fmla="*/ 1022502 h 1632102"/>
                  <a:gd name="connsiteX2" fmla="*/ 215900 w 1489075"/>
                  <a:gd name="connsiteY2" fmla="*/ 612927 h 1632102"/>
                  <a:gd name="connsiteX3" fmla="*/ 723900 w 1489075"/>
                  <a:gd name="connsiteY3" fmla="*/ 111277 h 1632102"/>
                  <a:gd name="connsiteX4" fmla="*/ 1254125 w 1489075"/>
                  <a:gd name="connsiteY4" fmla="*/ 38252 h 1632102"/>
                  <a:gd name="connsiteX5" fmla="*/ 1098550 w 1489075"/>
                  <a:gd name="connsiteY5" fmla="*/ 197002 h 1632102"/>
                  <a:gd name="connsiteX6" fmla="*/ 676275 w 1489075"/>
                  <a:gd name="connsiteY6" fmla="*/ 454177 h 1632102"/>
                  <a:gd name="connsiteX7" fmla="*/ 968375 w 1489075"/>
                  <a:gd name="connsiteY7" fmla="*/ 406552 h 1632102"/>
                  <a:gd name="connsiteX8" fmla="*/ 1352550 w 1489075"/>
                  <a:gd name="connsiteY8" fmla="*/ 387502 h 1632102"/>
                  <a:gd name="connsiteX9" fmla="*/ 1489075 w 1489075"/>
                  <a:gd name="connsiteY9" fmla="*/ 435127 h 1632102"/>
                  <a:gd name="connsiteX10" fmla="*/ 1412875 w 1489075"/>
                  <a:gd name="connsiteY10" fmla="*/ 517677 h 1632102"/>
                  <a:gd name="connsiteX11" fmla="*/ 790575 w 1489075"/>
                  <a:gd name="connsiteY11" fmla="*/ 676427 h 1632102"/>
                  <a:gd name="connsiteX12" fmla="*/ 1327150 w 1489075"/>
                  <a:gd name="connsiteY12" fmla="*/ 587527 h 1632102"/>
                  <a:gd name="connsiteX13" fmla="*/ 1476375 w 1489075"/>
                  <a:gd name="connsiteY13" fmla="*/ 616102 h 1632102"/>
                  <a:gd name="connsiteX14" fmla="*/ 1428750 w 1489075"/>
                  <a:gd name="connsiteY14" fmla="*/ 717702 h 1632102"/>
                  <a:gd name="connsiteX15" fmla="*/ 1174750 w 1489075"/>
                  <a:gd name="connsiteY15" fmla="*/ 879627 h 1632102"/>
                  <a:gd name="connsiteX16" fmla="*/ 863600 w 1489075"/>
                  <a:gd name="connsiteY16" fmla="*/ 965352 h 1632102"/>
                  <a:gd name="connsiteX17" fmla="*/ 1289050 w 1489075"/>
                  <a:gd name="connsiteY17" fmla="*/ 889152 h 1632102"/>
                  <a:gd name="connsiteX18" fmla="*/ 1400175 w 1489075"/>
                  <a:gd name="connsiteY18" fmla="*/ 920902 h 1632102"/>
                  <a:gd name="connsiteX19" fmla="*/ 1355725 w 1489075"/>
                  <a:gd name="connsiteY19" fmla="*/ 1028852 h 1632102"/>
                  <a:gd name="connsiteX20" fmla="*/ 936625 w 1489075"/>
                  <a:gd name="connsiteY20" fmla="*/ 1174902 h 1632102"/>
                  <a:gd name="connsiteX21" fmla="*/ 774700 w 1489075"/>
                  <a:gd name="connsiteY21" fmla="*/ 1393977 h 1632102"/>
                  <a:gd name="connsiteX22" fmla="*/ 463550 w 1489075"/>
                  <a:gd name="connsiteY22" fmla="*/ 1540027 h 1632102"/>
                  <a:gd name="connsiteX23" fmla="*/ 403225 w 1489075"/>
                  <a:gd name="connsiteY23" fmla="*/ 1632102 h 1632102"/>
                  <a:gd name="connsiteX24" fmla="*/ 98425 w 1489075"/>
                  <a:gd name="connsiteY24" fmla="*/ 1603527 h 1632102"/>
                  <a:gd name="connsiteX25" fmla="*/ 0 w 1489075"/>
                  <a:gd name="connsiteY25" fmla="*/ 1213002 h 1632102"/>
                  <a:gd name="connsiteX0" fmla="*/ 0 w 1491758"/>
                  <a:gd name="connsiteY0" fmla="*/ 1213002 h 1632102"/>
                  <a:gd name="connsiteX1" fmla="*/ 82550 w 1491758"/>
                  <a:gd name="connsiteY1" fmla="*/ 1022502 h 1632102"/>
                  <a:gd name="connsiteX2" fmla="*/ 215900 w 1491758"/>
                  <a:gd name="connsiteY2" fmla="*/ 612927 h 1632102"/>
                  <a:gd name="connsiteX3" fmla="*/ 723900 w 1491758"/>
                  <a:gd name="connsiteY3" fmla="*/ 111277 h 1632102"/>
                  <a:gd name="connsiteX4" fmla="*/ 1254125 w 1491758"/>
                  <a:gd name="connsiteY4" fmla="*/ 38252 h 1632102"/>
                  <a:gd name="connsiteX5" fmla="*/ 1098550 w 1491758"/>
                  <a:gd name="connsiteY5" fmla="*/ 197002 h 1632102"/>
                  <a:gd name="connsiteX6" fmla="*/ 676275 w 1491758"/>
                  <a:gd name="connsiteY6" fmla="*/ 454177 h 1632102"/>
                  <a:gd name="connsiteX7" fmla="*/ 968375 w 1491758"/>
                  <a:gd name="connsiteY7" fmla="*/ 406552 h 1632102"/>
                  <a:gd name="connsiteX8" fmla="*/ 1352550 w 1491758"/>
                  <a:gd name="connsiteY8" fmla="*/ 387502 h 1632102"/>
                  <a:gd name="connsiteX9" fmla="*/ 1489075 w 1491758"/>
                  <a:gd name="connsiteY9" fmla="*/ 435127 h 1632102"/>
                  <a:gd name="connsiteX10" fmla="*/ 1412875 w 1491758"/>
                  <a:gd name="connsiteY10" fmla="*/ 517677 h 1632102"/>
                  <a:gd name="connsiteX11" fmla="*/ 790575 w 1491758"/>
                  <a:gd name="connsiteY11" fmla="*/ 676427 h 1632102"/>
                  <a:gd name="connsiteX12" fmla="*/ 1327150 w 1491758"/>
                  <a:gd name="connsiteY12" fmla="*/ 587527 h 1632102"/>
                  <a:gd name="connsiteX13" fmla="*/ 1476375 w 1491758"/>
                  <a:gd name="connsiteY13" fmla="*/ 616102 h 1632102"/>
                  <a:gd name="connsiteX14" fmla="*/ 1428750 w 1491758"/>
                  <a:gd name="connsiteY14" fmla="*/ 717702 h 1632102"/>
                  <a:gd name="connsiteX15" fmla="*/ 1174750 w 1491758"/>
                  <a:gd name="connsiteY15" fmla="*/ 879627 h 1632102"/>
                  <a:gd name="connsiteX16" fmla="*/ 863600 w 1491758"/>
                  <a:gd name="connsiteY16" fmla="*/ 965352 h 1632102"/>
                  <a:gd name="connsiteX17" fmla="*/ 1289050 w 1491758"/>
                  <a:gd name="connsiteY17" fmla="*/ 889152 h 1632102"/>
                  <a:gd name="connsiteX18" fmla="*/ 1400175 w 1491758"/>
                  <a:gd name="connsiteY18" fmla="*/ 920902 h 1632102"/>
                  <a:gd name="connsiteX19" fmla="*/ 1355725 w 1491758"/>
                  <a:gd name="connsiteY19" fmla="*/ 1028852 h 1632102"/>
                  <a:gd name="connsiteX20" fmla="*/ 936625 w 1491758"/>
                  <a:gd name="connsiteY20" fmla="*/ 1174902 h 1632102"/>
                  <a:gd name="connsiteX21" fmla="*/ 774700 w 1491758"/>
                  <a:gd name="connsiteY21" fmla="*/ 1393977 h 1632102"/>
                  <a:gd name="connsiteX22" fmla="*/ 463550 w 1491758"/>
                  <a:gd name="connsiteY22" fmla="*/ 1540027 h 1632102"/>
                  <a:gd name="connsiteX23" fmla="*/ 403225 w 1491758"/>
                  <a:gd name="connsiteY23" fmla="*/ 1632102 h 1632102"/>
                  <a:gd name="connsiteX24" fmla="*/ 98425 w 1491758"/>
                  <a:gd name="connsiteY24" fmla="*/ 1603527 h 1632102"/>
                  <a:gd name="connsiteX25" fmla="*/ 0 w 1491758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9570"/>
                  <a:gd name="connsiteY0" fmla="*/ 1213002 h 1632102"/>
                  <a:gd name="connsiteX1" fmla="*/ 82550 w 1479570"/>
                  <a:gd name="connsiteY1" fmla="*/ 1022502 h 1632102"/>
                  <a:gd name="connsiteX2" fmla="*/ 215900 w 1479570"/>
                  <a:gd name="connsiteY2" fmla="*/ 612927 h 1632102"/>
                  <a:gd name="connsiteX3" fmla="*/ 723900 w 1479570"/>
                  <a:gd name="connsiteY3" fmla="*/ 111277 h 1632102"/>
                  <a:gd name="connsiteX4" fmla="*/ 1254125 w 1479570"/>
                  <a:gd name="connsiteY4" fmla="*/ 38252 h 1632102"/>
                  <a:gd name="connsiteX5" fmla="*/ 1098550 w 1479570"/>
                  <a:gd name="connsiteY5" fmla="*/ 197002 h 1632102"/>
                  <a:gd name="connsiteX6" fmla="*/ 676275 w 1479570"/>
                  <a:gd name="connsiteY6" fmla="*/ 454177 h 1632102"/>
                  <a:gd name="connsiteX7" fmla="*/ 968375 w 1479570"/>
                  <a:gd name="connsiteY7" fmla="*/ 406552 h 1632102"/>
                  <a:gd name="connsiteX8" fmla="*/ 1352550 w 1479570"/>
                  <a:gd name="connsiteY8" fmla="*/ 387502 h 1632102"/>
                  <a:gd name="connsiteX9" fmla="*/ 1463675 w 1479570"/>
                  <a:gd name="connsiteY9" fmla="*/ 435127 h 1632102"/>
                  <a:gd name="connsiteX10" fmla="*/ 1412875 w 1479570"/>
                  <a:gd name="connsiteY10" fmla="*/ 517677 h 1632102"/>
                  <a:gd name="connsiteX11" fmla="*/ 790575 w 1479570"/>
                  <a:gd name="connsiteY11" fmla="*/ 676427 h 1632102"/>
                  <a:gd name="connsiteX12" fmla="*/ 1327150 w 1479570"/>
                  <a:gd name="connsiteY12" fmla="*/ 587527 h 1632102"/>
                  <a:gd name="connsiteX13" fmla="*/ 1476375 w 1479570"/>
                  <a:gd name="connsiteY13" fmla="*/ 616102 h 1632102"/>
                  <a:gd name="connsiteX14" fmla="*/ 1428750 w 1479570"/>
                  <a:gd name="connsiteY14" fmla="*/ 717702 h 1632102"/>
                  <a:gd name="connsiteX15" fmla="*/ 1174750 w 1479570"/>
                  <a:gd name="connsiteY15" fmla="*/ 879627 h 1632102"/>
                  <a:gd name="connsiteX16" fmla="*/ 863600 w 1479570"/>
                  <a:gd name="connsiteY16" fmla="*/ 965352 h 1632102"/>
                  <a:gd name="connsiteX17" fmla="*/ 1289050 w 1479570"/>
                  <a:gd name="connsiteY17" fmla="*/ 889152 h 1632102"/>
                  <a:gd name="connsiteX18" fmla="*/ 1400175 w 1479570"/>
                  <a:gd name="connsiteY18" fmla="*/ 920902 h 1632102"/>
                  <a:gd name="connsiteX19" fmla="*/ 1355725 w 1479570"/>
                  <a:gd name="connsiteY19" fmla="*/ 1028852 h 1632102"/>
                  <a:gd name="connsiteX20" fmla="*/ 936625 w 1479570"/>
                  <a:gd name="connsiteY20" fmla="*/ 1174902 h 1632102"/>
                  <a:gd name="connsiteX21" fmla="*/ 774700 w 1479570"/>
                  <a:gd name="connsiteY21" fmla="*/ 1393977 h 1632102"/>
                  <a:gd name="connsiteX22" fmla="*/ 463550 w 1479570"/>
                  <a:gd name="connsiteY22" fmla="*/ 1540027 h 1632102"/>
                  <a:gd name="connsiteX23" fmla="*/ 403225 w 1479570"/>
                  <a:gd name="connsiteY23" fmla="*/ 1632102 h 1632102"/>
                  <a:gd name="connsiteX24" fmla="*/ 98425 w 1479570"/>
                  <a:gd name="connsiteY24" fmla="*/ 1603527 h 1632102"/>
                  <a:gd name="connsiteX25" fmla="*/ 0 w 1479570"/>
                  <a:gd name="connsiteY25" fmla="*/ 1213002 h 1632102"/>
                  <a:gd name="connsiteX0" fmla="*/ 0 w 1476572"/>
                  <a:gd name="connsiteY0" fmla="*/ 1213002 h 1632102"/>
                  <a:gd name="connsiteX1" fmla="*/ 82550 w 1476572"/>
                  <a:gd name="connsiteY1" fmla="*/ 1022502 h 1632102"/>
                  <a:gd name="connsiteX2" fmla="*/ 215900 w 1476572"/>
                  <a:gd name="connsiteY2" fmla="*/ 612927 h 1632102"/>
                  <a:gd name="connsiteX3" fmla="*/ 723900 w 1476572"/>
                  <a:gd name="connsiteY3" fmla="*/ 111277 h 1632102"/>
                  <a:gd name="connsiteX4" fmla="*/ 1254125 w 1476572"/>
                  <a:gd name="connsiteY4" fmla="*/ 38252 h 1632102"/>
                  <a:gd name="connsiteX5" fmla="*/ 1098550 w 1476572"/>
                  <a:gd name="connsiteY5" fmla="*/ 197002 h 1632102"/>
                  <a:gd name="connsiteX6" fmla="*/ 676275 w 1476572"/>
                  <a:gd name="connsiteY6" fmla="*/ 454177 h 1632102"/>
                  <a:gd name="connsiteX7" fmla="*/ 968375 w 1476572"/>
                  <a:gd name="connsiteY7" fmla="*/ 406552 h 1632102"/>
                  <a:gd name="connsiteX8" fmla="*/ 1352550 w 1476572"/>
                  <a:gd name="connsiteY8" fmla="*/ 387502 h 1632102"/>
                  <a:gd name="connsiteX9" fmla="*/ 1463675 w 1476572"/>
                  <a:gd name="connsiteY9" fmla="*/ 435127 h 1632102"/>
                  <a:gd name="connsiteX10" fmla="*/ 1412875 w 1476572"/>
                  <a:gd name="connsiteY10" fmla="*/ 517677 h 1632102"/>
                  <a:gd name="connsiteX11" fmla="*/ 790575 w 1476572"/>
                  <a:gd name="connsiteY11" fmla="*/ 676427 h 1632102"/>
                  <a:gd name="connsiteX12" fmla="*/ 1327150 w 1476572"/>
                  <a:gd name="connsiteY12" fmla="*/ 587527 h 1632102"/>
                  <a:gd name="connsiteX13" fmla="*/ 1473200 w 1476572"/>
                  <a:gd name="connsiteY13" fmla="*/ 641502 h 1632102"/>
                  <a:gd name="connsiteX14" fmla="*/ 1428750 w 1476572"/>
                  <a:gd name="connsiteY14" fmla="*/ 717702 h 1632102"/>
                  <a:gd name="connsiteX15" fmla="*/ 1174750 w 1476572"/>
                  <a:gd name="connsiteY15" fmla="*/ 879627 h 1632102"/>
                  <a:gd name="connsiteX16" fmla="*/ 863600 w 1476572"/>
                  <a:gd name="connsiteY16" fmla="*/ 965352 h 1632102"/>
                  <a:gd name="connsiteX17" fmla="*/ 1289050 w 1476572"/>
                  <a:gd name="connsiteY17" fmla="*/ 889152 h 1632102"/>
                  <a:gd name="connsiteX18" fmla="*/ 1400175 w 1476572"/>
                  <a:gd name="connsiteY18" fmla="*/ 920902 h 1632102"/>
                  <a:gd name="connsiteX19" fmla="*/ 1355725 w 1476572"/>
                  <a:gd name="connsiteY19" fmla="*/ 1028852 h 1632102"/>
                  <a:gd name="connsiteX20" fmla="*/ 936625 w 1476572"/>
                  <a:gd name="connsiteY20" fmla="*/ 1174902 h 1632102"/>
                  <a:gd name="connsiteX21" fmla="*/ 774700 w 1476572"/>
                  <a:gd name="connsiteY21" fmla="*/ 1393977 h 1632102"/>
                  <a:gd name="connsiteX22" fmla="*/ 463550 w 1476572"/>
                  <a:gd name="connsiteY22" fmla="*/ 1540027 h 1632102"/>
                  <a:gd name="connsiteX23" fmla="*/ 403225 w 1476572"/>
                  <a:gd name="connsiteY23" fmla="*/ 1632102 h 1632102"/>
                  <a:gd name="connsiteX24" fmla="*/ 98425 w 1476572"/>
                  <a:gd name="connsiteY24" fmla="*/ 1603527 h 1632102"/>
                  <a:gd name="connsiteX25" fmla="*/ 0 w 1476572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7532"/>
                  <a:gd name="connsiteY0" fmla="*/ 1213002 h 1632102"/>
                  <a:gd name="connsiteX1" fmla="*/ 82550 w 1477532"/>
                  <a:gd name="connsiteY1" fmla="*/ 1022502 h 1632102"/>
                  <a:gd name="connsiteX2" fmla="*/ 215900 w 1477532"/>
                  <a:gd name="connsiteY2" fmla="*/ 612927 h 1632102"/>
                  <a:gd name="connsiteX3" fmla="*/ 723900 w 1477532"/>
                  <a:gd name="connsiteY3" fmla="*/ 111277 h 1632102"/>
                  <a:gd name="connsiteX4" fmla="*/ 1254125 w 1477532"/>
                  <a:gd name="connsiteY4" fmla="*/ 38252 h 1632102"/>
                  <a:gd name="connsiteX5" fmla="*/ 1098550 w 1477532"/>
                  <a:gd name="connsiteY5" fmla="*/ 197002 h 1632102"/>
                  <a:gd name="connsiteX6" fmla="*/ 676275 w 1477532"/>
                  <a:gd name="connsiteY6" fmla="*/ 454177 h 1632102"/>
                  <a:gd name="connsiteX7" fmla="*/ 968375 w 1477532"/>
                  <a:gd name="connsiteY7" fmla="*/ 406552 h 1632102"/>
                  <a:gd name="connsiteX8" fmla="*/ 1352550 w 1477532"/>
                  <a:gd name="connsiteY8" fmla="*/ 387502 h 1632102"/>
                  <a:gd name="connsiteX9" fmla="*/ 1463675 w 1477532"/>
                  <a:gd name="connsiteY9" fmla="*/ 435127 h 1632102"/>
                  <a:gd name="connsiteX10" fmla="*/ 1412875 w 1477532"/>
                  <a:gd name="connsiteY10" fmla="*/ 517677 h 1632102"/>
                  <a:gd name="connsiteX11" fmla="*/ 790575 w 1477532"/>
                  <a:gd name="connsiteY11" fmla="*/ 676427 h 1632102"/>
                  <a:gd name="connsiteX12" fmla="*/ 1289050 w 1477532"/>
                  <a:gd name="connsiteY12" fmla="*/ 612927 h 1632102"/>
                  <a:gd name="connsiteX13" fmla="*/ 1473200 w 1477532"/>
                  <a:gd name="connsiteY13" fmla="*/ 641502 h 1632102"/>
                  <a:gd name="connsiteX14" fmla="*/ 1416050 w 1477532"/>
                  <a:gd name="connsiteY14" fmla="*/ 749452 h 1632102"/>
                  <a:gd name="connsiteX15" fmla="*/ 1162050 w 1477532"/>
                  <a:gd name="connsiteY15" fmla="*/ 857402 h 1632102"/>
                  <a:gd name="connsiteX16" fmla="*/ 863600 w 1477532"/>
                  <a:gd name="connsiteY16" fmla="*/ 965352 h 1632102"/>
                  <a:gd name="connsiteX17" fmla="*/ 1289050 w 1477532"/>
                  <a:gd name="connsiteY17" fmla="*/ 889152 h 1632102"/>
                  <a:gd name="connsiteX18" fmla="*/ 1400175 w 1477532"/>
                  <a:gd name="connsiteY18" fmla="*/ 920902 h 1632102"/>
                  <a:gd name="connsiteX19" fmla="*/ 1355725 w 1477532"/>
                  <a:gd name="connsiteY19" fmla="*/ 1028852 h 1632102"/>
                  <a:gd name="connsiteX20" fmla="*/ 936625 w 1477532"/>
                  <a:gd name="connsiteY20" fmla="*/ 1174902 h 1632102"/>
                  <a:gd name="connsiteX21" fmla="*/ 774700 w 1477532"/>
                  <a:gd name="connsiteY21" fmla="*/ 1393977 h 1632102"/>
                  <a:gd name="connsiteX22" fmla="*/ 463550 w 1477532"/>
                  <a:gd name="connsiteY22" fmla="*/ 1540027 h 1632102"/>
                  <a:gd name="connsiteX23" fmla="*/ 403225 w 1477532"/>
                  <a:gd name="connsiteY23" fmla="*/ 1632102 h 1632102"/>
                  <a:gd name="connsiteX24" fmla="*/ 98425 w 1477532"/>
                  <a:gd name="connsiteY24" fmla="*/ 1603527 h 1632102"/>
                  <a:gd name="connsiteX25" fmla="*/ 0 w 1477532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355725 w 1480388"/>
                  <a:gd name="connsiteY19" fmla="*/ 10288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25752"/>
                  <a:gd name="connsiteX1" fmla="*/ 82550 w 1480388"/>
                  <a:gd name="connsiteY1" fmla="*/ 1022502 h 1625752"/>
                  <a:gd name="connsiteX2" fmla="*/ 215900 w 1480388"/>
                  <a:gd name="connsiteY2" fmla="*/ 612927 h 1625752"/>
                  <a:gd name="connsiteX3" fmla="*/ 723900 w 1480388"/>
                  <a:gd name="connsiteY3" fmla="*/ 111277 h 1625752"/>
                  <a:gd name="connsiteX4" fmla="*/ 1254125 w 1480388"/>
                  <a:gd name="connsiteY4" fmla="*/ 38252 h 1625752"/>
                  <a:gd name="connsiteX5" fmla="*/ 1098550 w 1480388"/>
                  <a:gd name="connsiteY5" fmla="*/ 197002 h 1625752"/>
                  <a:gd name="connsiteX6" fmla="*/ 676275 w 1480388"/>
                  <a:gd name="connsiteY6" fmla="*/ 454177 h 1625752"/>
                  <a:gd name="connsiteX7" fmla="*/ 968375 w 1480388"/>
                  <a:gd name="connsiteY7" fmla="*/ 406552 h 1625752"/>
                  <a:gd name="connsiteX8" fmla="*/ 1352550 w 1480388"/>
                  <a:gd name="connsiteY8" fmla="*/ 387502 h 1625752"/>
                  <a:gd name="connsiteX9" fmla="*/ 1463675 w 1480388"/>
                  <a:gd name="connsiteY9" fmla="*/ 435127 h 1625752"/>
                  <a:gd name="connsiteX10" fmla="*/ 1412875 w 1480388"/>
                  <a:gd name="connsiteY10" fmla="*/ 517677 h 1625752"/>
                  <a:gd name="connsiteX11" fmla="*/ 790575 w 1480388"/>
                  <a:gd name="connsiteY11" fmla="*/ 676427 h 1625752"/>
                  <a:gd name="connsiteX12" fmla="*/ 1289050 w 1480388"/>
                  <a:gd name="connsiteY12" fmla="*/ 612927 h 1625752"/>
                  <a:gd name="connsiteX13" fmla="*/ 1473200 w 1480388"/>
                  <a:gd name="connsiteY13" fmla="*/ 641502 h 1625752"/>
                  <a:gd name="connsiteX14" fmla="*/ 1416050 w 1480388"/>
                  <a:gd name="connsiteY14" fmla="*/ 749452 h 1625752"/>
                  <a:gd name="connsiteX15" fmla="*/ 1162050 w 1480388"/>
                  <a:gd name="connsiteY15" fmla="*/ 857402 h 1625752"/>
                  <a:gd name="connsiteX16" fmla="*/ 863600 w 1480388"/>
                  <a:gd name="connsiteY16" fmla="*/ 965352 h 1625752"/>
                  <a:gd name="connsiteX17" fmla="*/ 1289050 w 1480388"/>
                  <a:gd name="connsiteY17" fmla="*/ 870102 h 1625752"/>
                  <a:gd name="connsiteX18" fmla="*/ 1400175 w 1480388"/>
                  <a:gd name="connsiteY18" fmla="*/ 920902 h 1625752"/>
                  <a:gd name="connsiteX19" fmla="*/ 1250950 w 1480388"/>
                  <a:gd name="connsiteY19" fmla="*/ 1041552 h 1625752"/>
                  <a:gd name="connsiteX20" fmla="*/ 936625 w 1480388"/>
                  <a:gd name="connsiteY20" fmla="*/ 1174902 h 1625752"/>
                  <a:gd name="connsiteX21" fmla="*/ 774700 w 1480388"/>
                  <a:gd name="connsiteY21" fmla="*/ 1393977 h 1625752"/>
                  <a:gd name="connsiteX22" fmla="*/ 463550 w 1480388"/>
                  <a:gd name="connsiteY22" fmla="*/ 1540027 h 1625752"/>
                  <a:gd name="connsiteX23" fmla="*/ 390525 w 1480388"/>
                  <a:gd name="connsiteY23" fmla="*/ 1625752 h 1625752"/>
                  <a:gd name="connsiteX24" fmla="*/ 98425 w 1480388"/>
                  <a:gd name="connsiteY24" fmla="*/ 1603527 h 1625752"/>
                  <a:gd name="connsiteX25" fmla="*/ 0 w 1480388"/>
                  <a:gd name="connsiteY25" fmla="*/ 1213002 h 1625752"/>
                  <a:gd name="connsiteX0" fmla="*/ 0 w 1480388"/>
                  <a:gd name="connsiteY0" fmla="*/ 1213002 h 1645371"/>
                  <a:gd name="connsiteX1" fmla="*/ 82550 w 1480388"/>
                  <a:gd name="connsiteY1" fmla="*/ 1022502 h 1645371"/>
                  <a:gd name="connsiteX2" fmla="*/ 215900 w 1480388"/>
                  <a:gd name="connsiteY2" fmla="*/ 612927 h 1645371"/>
                  <a:gd name="connsiteX3" fmla="*/ 723900 w 1480388"/>
                  <a:gd name="connsiteY3" fmla="*/ 111277 h 1645371"/>
                  <a:gd name="connsiteX4" fmla="*/ 1254125 w 1480388"/>
                  <a:gd name="connsiteY4" fmla="*/ 38252 h 1645371"/>
                  <a:gd name="connsiteX5" fmla="*/ 1098550 w 1480388"/>
                  <a:gd name="connsiteY5" fmla="*/ 197002 h 1645371"/>
                  <a:gd name="connsiteX6" fmla="*/ 676275 w 1480388"/>
                  <a:gd name="connsiteY6" fmla="*/ 454177 h 1645371"/>
                  <a:gd name="connsiteX7" fmla="*/ 968375 w 1480388"/>
                  <a:gd name="connsiteY7" fmla="*/ 406552 h 1645371"/>
                  <a:gd name="connsiteX8" fmla="*/ 1352550 w 1480388"/>
                  <a:gd name="connsiteY8" fmla="*/ 387502 h 1645371"/>
                  <a:gd name="connsiteX9" fmla="*/ 1463675 w 1480388"/>
                  <a:gd name="connsiteY9" fmla="*/ 435127 h 1645371"/>
                  <a:gd name="connsiteX10" fmla="*/ 1412875 w 1480388"/>
                  <a:gd name="connsiteY10" fmla="*/ 517677 h 1645371"/>
                  <a:gd name="connsiteX11" fmla="*/ 790575 w 1480388"/>
                  <a:gd name="connsiteY11" fmla="*/ 676427 h 1645371"/>
                  <a:gd name="connsiteX12" fmla="*/ 1289050 w 1480388"/>
                  <a:gd name="connsiteY12" fmla="*/ 612927 h 1645371"/>
                  <a:gd name="connsiteX13" fmla="*/ 1473200 w 1480388"/>
                  <a:gd name="connsiteY13" fmla="*/ 641502 h 1645371"/>
                  <a:gd name="connsiteX14" fmla="*/ 1416050 w 1480388"/>
                  <a:gd name="connsiteY14" fmla="*/ 749452 h 1645371"/>
                  <a:gd name="connsiteX15" fmla="*/ 1162050 w 1480388"/>
                  <a:gd name="connsiteY15" fmla="*/ 857402 h 1645371"/>
                  <a:gd name="connsiteX16" fmla="*/ 863600 w 1480388"/>
                  <a:gd name="connsiteY16" fmla="*/ 965352 h 1645371"/>
                  <a:gd name="connsiteX17" fmla="*/ 1289050 w 1480388"/>
                  <a:gd name="connsiteY17" fmla="*/ 870102 h 1645371"/>
                  <a:gd name="connsiteX18" fmla="*/ 1400175 w 1480388"/>
                  <a:gd name="connsiteY18" fmla="*/ 920902 h 1645371"/>
                  <a:gd name="connsiteX19" fmla="*/ 1250950 w 1480388"/>
                  <a:gd name="connsiteY19" fmla="*/ 1041552 h 1645371"/>
                  <a:gd name="connsiteX20" fmla="*/ 936625 w 1480388"/>
                  <a:gd name="connsiteY20" fmla="*/ 1174902 h 1645371"/>
                  <a:gd name="connsiteX21" fmla="*/ 774700 w 1480388"/>
                  <a:gd name="connsiteY21" fmla="*/ 1393977 h 1645371"/>
                  <a:gd name="connsiteX22" fmla="*/ 463550 w 1480388"/>
                  <a:gd name="connsiteY22" fmla="*/ 1540027 h 1645371"/>
                  <a:gd name="connsiteX23" fmla="*/ 390525 w 1480388"/>
                  <a:gd name="connsiteY23" fmla="*/ 1625752 h 1645371"/>
                  <a:gd name="connsiteX24" fmla="*/ 98425 w 1480388"/>
                  <a:gd name="connsiteY24" fmla="*/ 1603527 h 1645371"/>
                  <a:gd name="connsiteX25" fmla="*/ 0 w 1480388"/>
                  <a:gd name="connsiteY25" fmla="*/ 1213002 h 1645371"/>
                  <a:gd name="connsiteX0" fmla="*/ 29060 w 1509448"/>
                  <a:gd name="connsiteY0" fmla="*/ 1213002 h 1645371"/>
                  <a:gd name="connsiteX1" fmla="*/ 111610 w 1509448"/>
                  <a:gd name="connsiteY1" fmla="*/ 1022502 h 1645371"/>
                  <a:gd name="connsiteX2" fmla="*/ 244960 w 1509448"/>
                  <a:gd name="connsiteY2" fmla="*/ 612927 h 1645371"/>
                  <a:gd name="connsiteX3" fmla="*/ 752960 w 1509448"/>
                  <a:gd name="connsiteY3" fmla="*/ 111277 h 1645371"/>
                  <a:gd name="connsiteX4" fmla="*/ 1283185 w 1509448"/>
                  <a:gd name="connsiteY4" fmla="*/ 38252 h 1645371"/>
                  <a:gd name="connsiteX5" fmla="*/ 1127610 w 1509448"/>
                  <a:gd name="connsiteY5" fmla="*/ 197002 h 1645371"/>
                  <a:gd name="connsiteX6" fmla="*/ 705335 w 1509448"/>
                  <a:gd name="connsiteY6" fmla="*/ 454177 h 1645371"/>
                  <a:gd name="connsiteX7" fmla="*/ 997435 w 1509448"/>
                  <a:gd name="connsiteY7" fmla="*/ 406552 h 1645371"/>
                  <a:gd name="connsiteX8" fmla="*/ 1381610 w 1509448"/>
                  <a:gd name="connsiteY8" fmla="*/ 387502 h 1645371"/>
                  <a:gd name="connsiteX9" fmla="*/ 1492735 w 1509448"/>
                  <a:gd name="connsiteY9" fmla="*/ 435127 h 1645371"/>
                  <a:gd name="connsiteX10" fmla="*/ 1441935 w 1509448"/>
                  <a:gd name="connsiteY10" fmla="*/ 517677 h 1645371"/>
                  <a:gd name="connsiteX11" fmla="*/ 819635 w 1509448"/>
                  <a:gd name="connsiteY11" fmla="*/ 676427 h 1645371"/>
                  <a:gd name="connsiteX12" fmla="*/ 1318110 w 1509448"/>
                  <a:gd name="connsiteY12" fmla="*/ 612927 h 1645371"/>
                  <a:gd name="connsiteX13" fmla="*/ 1502260 w 1509448"/>
                  <a:gd name="connsiteY13" fmla="*/ 641502 h 1645371"/>
                  <a:gd name="connsiteX14" fmla="*/ 1445110 w 1509448"/>
                  <a:gd name="connsiteY14" fmla="*/ 749452 h 1645371"/>
                  <a:gd name="connsiteX15" fmla="*/ 1191110 w 1509448"/>
                  <a:gd name="connsiteY15" fmla="*/ 857402 h 1645371"/>
                  <a:gd name="connsiteX16" fmla="*/ 892660 w 1509448"/>
                  <a:gd name="connsiteY16" fmla="*/ 965352 h 1645371"/>
                  <a:gd name="connsiteX17" fmla="*/ 1318110 w 1509448"/>
                  <a:gd name="connsiteY17" fmla="*/ 870102 h 1645371"/>
                  <a:gd name="connsiteX18" fmla="*/ 1429235 w 1509448"/>
                  <a:gd name="connsiteY18" fmla="*/ 920902 h 1645371"/>
                  <a:gd name="connsiteX19" fmla="*/ 1280010 w 1509448"/>
                  <a:gd name="connsiteY19" fmla="*/ 1041552 h 1645371"/>
                  <a:gd name="connsiteX20" fmla="*/ 965685 w 1509448"/>
                  <a:gd name="connsiteY20" fmla="*/ 1174902 h 1645371"/>
                  <a:gd name="connsiteX21" fmla="*/ 803760 w 1509448"/>
                  <a:gd name="connsiteY21" fmla="*/ 1393977 h 1645371"/>
                  <a:gd name="connsiteX22" fmla="*/ 492610 w 1509448"/>
                  <a:gd name="connsiteY22" fmla="*/ 1540027 h 1645371"/>
                  <a:gd name="connsiteX23" fmla="*/ 419585 w 1509448"/>
                  <a:gd name="connsiteY23" fmla="*/ 1625752 h 1645371"/>
                  <a:gd name="connsiteX24" fmla="*/ 127485 w 1509448"/>
                  <a:gd name="connsiteY24" fmla="*/ 1603527 h 1645371"/>
                  <a:gd name="connsiteX25" fmla="*/ 29060 w 1509448"/>
                  <a:gd name="connsiteY25" fmla="*/ 1213002 h 1645371"/>
                  <a:gd name="connsiteX0" fmla="*/ 19061 w 1499449"/>
                  <a:gd name="connsiteY0" fmla="*/ 1213002 h 1625752"/>
                  <a:gd name="connsiteX1" fmla="*/ 101611 w 1499449"/>
                  <a:gd name="connsiteY1" fmla="*/ 1022502 h 1625752"/>
                  <a:gd name="connsiteX2" fmla="*/ 234961 w 1499449"/>
                  <a:gd name="connsiteY2" fmla="*/ 612927 h 1625752"/>
                  <a:gd name="connsiteX3" fmla="*/ 742961 w 1499449"/>
                  <a:gd name="connsiteY3" fmla="*/ 111277 h 1625752"/>
                  <a:gd name="connsiteX4" fmla="*/ 1273186 w 1499449"/>
                  <a:gd name="connsiteY4" fmla="*/ 38252 h 1625752"/>
                  <a:gd name="connsiteX5" fmla="*/ 1117611 w 1499449"/>
                  <a:gd name="connsiteY5" fmla="*/ 197002 h 1625752"/>
                  <a:gd name="connsiteX6" fmla="*/ 695336 w 1499449"/>
                  <a:gd name="connsiteY6" fmla="*/ 454177 h 1625752"/>
                  <a:gd name="connsiteX7" fmla="*/ 987436 w 1499449"/>
                  <a:gd name="connsiteY7" fmla="*/ 406552 h 1625752"/>
                  <a:gd name="connsiteX8" fmla="*/ 1371611 w 1499449"/>
                  <a:gd name="connsiteY8" fmla="*/ 387502 h 1625752"/>
                  <a:gd name="connsiteX9" fmla="*/ 1482736 w 1499449"/>
                  <a:gd name="connsiteY9" fmla="*/ 435127 h 1625752"/>
                  <a:gd name="connsiteX10" fmla="*/ 1431936 w 1499449"/>
                  <a:gd name="connsiteY10" fmla="*/ 517677 h 1625752"/>
                  <a:gd name="connsiteX11" fmla="*/ 809636 w 1499449"/>
                  <a:gd name="connsiteY11" fmla="*/ 676427 h 1625752"/>
                  <a:gd name="connsiteX12" fmla="*/ 1308111 w 1499449"/>
                  <a:gd name="connsiteY12" fmla="*/ 612927 h 1625752"/>
                  <a:gd name="connsiteX13" fmla="*/ 1492261 w 1499449"/>
                  <a:gd name="connsiteY13" fmla="*/ 641502 h 1625752"/>
                  <a:gd name="connsiteX14" fmla="*/ 1435111 w 1499449"/>
                  <a:gd name="connsiteY14" fmla="*/ 749452 h 1625752"/>
                  <a:gd name="connsiteX15" fmla="*/ 1181111 w 1499449"/>
                  <a:gd name="connsiteY15" fmla="*/ 857402 h 1625752"/>
                  <a:gd name="connsiteX16" fmla="*/ 882661 w 1499449"/>
                  <a:gd name="connsiteY16" fmla="*/ 965352 h 1625752"/>
                  <a:gd name="connsiteX17" fmla="*/ 1308111 w 1499449"/>
                  <a:gd name="connsiteY17" fmla="*/ 870102 h 1625752"/>
                  <a:gd name="connsiteX18" fmla="*/ 1419236 w 1499449"/>
                  <a:gd name="connsiteY18" fmla="*/ 920902 h 1625752"/>
                  <a:gd name="connsiteX19" fmla="*/ 1270011 w 1499449"/>
                  <a:gd name="connsiteY19" fmla="*/ 1041552 h 1625752"/>
                  <a:gd name="connsiteX20" fmla="*/ 955686 w 1499449"/>
                  <a:gd name="connsiteY20" fmla="*/ 1174902 h 1625752"/>
                  <a:gd name="connsiteX21" fmla="*/ 793761 w 1499449"/>
                  <a:gd name="connsiteY21" fmla="*/ 1393977 h 1625752"/>
                  <a:gd name="connsiteX22" fmla="*/ 482611 w 1499449"/>
                  <a:gd name="connsiteY22" fmla="*/ 1540027 h 1625752"/>
                  <a:gd name="connsiteX23" fmla="*/ 409586 w 1499449"/>
                  <a:gd name="connsiteY23" fmla="*/ 1625752 h 1625752"/>
                  <a:gd name="connsiteX24" fmla="*/ 101611 w 1499449"/>
                  <a:gd name="connsiteY24" fmla="*/ 1559077 h 1625752"/>
                  <a:gd name="connsiteX25" fmla="*/ 19061 w 1499449"/>
                  <a:gd name="connsiteY25" fmla="*/ 1213002 h 1625752"/>
                  <a:gd name="connsiteX0" fmla="*/ 10180 w 1490568"/>
                  <a:gd name="connsiteY0" fmla="*/ 1213002 h 1625752"/>
                  <a:gd name="connsiteX1" fmla="*/ 92730 w 1490568"/>
                  <a:gd name="connsiteY1" fmla="*/ 1022502 h 1625752"/>
                  <a:gd name="connsiteX2" fmla="*/ 226080 w 1490568"/>
                  <a:gd name="connsiteY2" fmla="*/ 612927 h 1625752"/>
                  <a:gd name="connsiteX3" fmla="*/ 734080 w 1490568"/>
                  <a:gd name="connsiteY3" fmla="*/ 111277 h 1625752"/>
                  <a:gd name="connsiteX4" fmla="*/ 1264305 w 1490568"/>
                  <a:gd name="connsiteY4" fmla="*/ 38252 h 1625752"/>
                  <a:gd name="connsiteX5" fmla="*/ 1108730 w 1490568"/>
                  <a:gd name="connsiteY5" fmla="*/ 197002 h 1625752"/>
                  <a:gd name="connsiteX6" fmla="*/ 686455 w 1490568"/>
                  <a:gd name="connsiteY6" fmla="*/ 454177 h 1625752"/>
                  <a:gd name="connsiteX7" fmla="*/ 978555 w 1490568"/>
                  <a:gd name="connsiteY7" fmla="*/ 406552 h 1625752"/>
                  <a:gd name="connsiteX8" fmla="*/ 1362730 w 1490568"/>
                  <a:gd name="connsiteY8" fmla="*/ 387502 h 1625752"/>
                  <a:gd name="connsiteX9" fmla="*/ 1473855 w 1490568"/>
                  <a:gd name="connsiteY9" fmla="*/ 435127 h 1625752"/>
                  <a:gd name="connsiteX10" fmla="*/ 1423055 w 1490568"/>
                  <a:gd name="connsiteY10" fmla="*/ 517677 h 1625752"/>
                  <a:gd name="connsiteX11" fmla="*/ 800755 w 1490568"/>
                  <a:gd name="connsiteY11" fmla="*/ 676427 h 1625752"/>
                  <a:gd name="connsiteX12" fmla="*/ 1299230 w 1490568"/>
                  <a:gd name="connsiteY12" fmla="*/ 612927 h 1625752"/>
                  <a:gd name="connsiteX13" fmla="*/ 1483380 w 1490568"/>
                  <a:gd name="connsiteY13" fmla="*/ 641502 h 1625752"/>
                  <a:gd name="connsiteX14" fmla="*/ 1426230 w 1490568"/>
                  <a:gd name="connsiteY14" fmla="*/ 749452 h 1625752"/>
                  <a:gd name="connsiteX15" fmla="*/ 1172230 w 1490568"/>
                  <a:gd name="connsiteY15" fmla="*/ 857402 h 1625752"/>
                  <a:gd name="connsiteX16" fmla="*/ 873780 w 1490568"/>
                  <a:gd name="connsiteY16" fmla="*/ 965352 h 1625752"/>
                  <a:gd name="connsiteX17" fmla="*/ 1299230 w 1490568"/>
                  <a:gd name="connsiteY17" fmla="*/ 870102 h 1625752"/>
                  <a:gd name="connsiteX18" fmla="*/ 1410355 w 1490568"/>
                  <a:gd name="connsiteY18" fmla="*/ 920902 h 1625752"/>
                  <a:gd name="connsiteX19" fmla="*/ 1261130 w 1490568"/>
                  <a:gd name="connsiteY19" fmla="*/ 1041552 h 1625752"/>
                  <a:gd name="connsiteX20" fmla="*/ 946805 w 1490568"/>
                  <a:gd name="connsiteY20" fmla="*/ 1174902 h 1625752"/>
                  <a:gd name="connsiteX21" fmla="*/ 784880 w 1490568"/>
                  <a:gd name="connsiteY21" fmla="*/ 1393977 h 1625752"/>
                  <a:gd name="connsiteX22" fmla="*/ 473730 w 1490568"/>
                  <a:gd name="connsiteY22" fmla="*/ 1540027 h 1625752"/>
                  <a:gd name="connsiteX23" fmla="*/ 400705 w 1490568"/>
                  <a:gd name="connsiteY23" fmla="*/ 1625752 h 1625752"/>
                  <a:gd name="connsiteX24" fmla="*/ 92730 w 1490568"/>
                  <a:gd name="connsiteY24" fmla="*/ 1559077 h 1625752"/>
                  <a:gd name="connsiteX25" fmla="*/ 10180 w 1490568"/>
                  <a:gd name="connsiteY25" fmla="*/ 1213002 h 1625752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0568" h="1638915">
                    <a:moveTo>
                      <a:pt x="10180" y="1213002"/>
                    </a:moveTo>
                    <a:cubicBezTo>
                      <a:pt x="10180" y="1123573"/>
                      <a:pt x="65213" y="1086002"/>
                      <a:pt x="92730" y="1022502"/>
                    </a:cubicBezTo>
                    <a:cubicBezTo>
                      <a:pt x="137180" y="885977"/>
                      <a:pt x="98022" y="836235"/>
                      <a:pt x="226080" y="612927"/>
                    </a:cubicBezTo>
                    <a:cubicBezTo>
                      <a:pt x="354138" y="389619"/>
                      <a:pt x="557868" y="194356"/>
                      <a:pt x="734080" y="111277"/>
                    </a:cubicBezTo>
                    <a:cubicBezTo>
                      <a:pt x="910292" y="28198"/>
                      <a:pt x="1221972" y="-48531"/>
                      <a:pt x="1264305" y="38252"/>
                    </a:cubicBezTo>
                    <a:cubicBezTo>
                      <a:pt x="1306638" y="125035"/>
                      <a:pt x="1174347" y="167369"/>
                      <a:pt x="1108730" y="197002"/>
                    </a:cubicBezTo>
                    <a:cubicBezTo>
                      <a:pt x="1043113" y="226635"/>
                      <a:pt x="817688" y="355752"/>
                      <a:pt x="686455" y="454177"/>
                    </a:cubicBezTo>
                    <a:cubicBezTo>
                      <a:pt x="783822" y="438302"/>
                      <a:pt x="825097" y="428777"/>
                      <a:pt x="978555" y="406552"/>
                    </a:cubicBezTo>
                    <a:cubicBezTo>
                      <a:pt x="1132013" y="384327"/>
                      <a:pt x="1234672" y="393852"/>
                      <a:pt x="1362730" y="387502"/>
                    </a:cubicBezTo>
                    <a:cubicBezTo>
                      <a:pt x="1408238" y="403377"/>
                      <a:pt x="1456922" y="390677"/>
                      <a:pt x="1473855" y="435127"/>
                    </a:cubicBezTo>
                    <a:cubicBezTo>
                      <a:pt x="1490788" y="479577"/>
                      <a:pt x="1448455" y="490160"/>
                      <a:pt x="1423055" y="517677"/>
                    </a:cubicBezTo>
                    <a:lnTo>
                      <a:pt x="800755" y="676427"/>
                    </a:lnTo>
                    <a:lnTo>
                      <a:pt x="1299230" y="612927"/>
                    </a:lnTo>
                    <a:cubicBezTo>
                      <a:pt x="1396597" y="597052"/>
                      <a:pt x="1462213" y="618748"/>
                      <a:pt x="1483380" y="641502"/>
                    </a:cubicBezTo>
                    <a:cubicBezTo>
                      <a:pt x="1504547" y="664256"/>
                      <a:pt x="1477030" y="721935"/>
                      <a:pt x="1426230" y="749452"/>
                    </a:cubicBezTo>
                    <a:cubicBezTo>
                      <a:pt x="1375430" y="776969"/>
                      <a:pt x="1264834" y="824594"/>
                      <a:pt x="1172230" y="857402"/>
                    </a:cubicBezTo>
                    <a:cubicBezTo>
                      <a:pt x="1079626" y="890210"/>
                      <a:pt x="970088" y="910319"/>
                      <a:pt x="870605" y="946302"/>
                    </a:cubicBezTo>
                    <a:cubicBezTo>
                      <a:pt x="1019830" y="943127"/>
                      <a:pt x="1213505" y="873806"/>
                      <a:pt x="1299230" y="870102"/>
                    </a:cubicBezTo>
                    <a:cubicBezTo>
                      <a:pt x="1384955" y="866398"/>
                      <a:pt x="1395538" y="895502"/>
                      <a:pt x="1384955" y="924077"/>
                    </a:cubicBezTo>
                    <a:cubicBezTo>
                      <a:pt x="1374372" y="952652"/>
                      <a:pt x="1327805" y="1002923"/>
                      <a:pt x="1235730" y="1041552"/>
                    </a:cubicBezTo>
                    <a:cubicBezTo>
                      <a:pt x="1143655" y="1080181"/>
                      <a:pt x="1051580" y="1130452"/>
                      <a:pt x="946805" y="1174902"/>
                    </a:cubicBezTo>
                    <a:cubicBezTo>
                      <a:pt x="892830" y="1247927"/>
                      <a:pt x="867430" y="1336827"/>
                      <a:pt x="784880" y="1393977"/>
                    </a:cubicBezTo>
                    <a:cubicBezTo>
                      <a:pt x="702330" y="1451127"/>
                      <a:pt x="577447" y="1491344"/>
                      <a:pt x="473730" y="1540027"/>
                    </a:cubicBezTo>
                    <a:lnTo>
                      <a:pt x="400705" y="1625752"/>
                    </a:lnTo>
                    <a:cubicBezTo>
                      <a:pt x="312863" y="1656444"/>
                      <a:pt x="228197" y="1633160"/>
                      <a:pt x="92730" y="1559077"/>
                    </a:cubicBezTo>
                    <a:cubicBezTo>
                      <a:pt x="-42737" y="1484994"/>
                      <a:pt x="10180" y="1302431"/>
                      <a:pt x="10180" y="121300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C63A8BF-E273-1559-9A11-2A4C6DD7CAA7}"/>
                </a:ext>
              </a:extLst>
            </p:cNvPr>
            <p:cNvSpPr/>
            <p:nvPr/>
          </p:nvSpPr>
          <p:spPr bwMode="auto">
            <a:xfrm>
              <a:off x="1953469" y="7957431"/>
              <a:ext cx="264102" cy="223982"/>
            </a:xfrm>
            <a:custGeom>
              <a:avLst/>
              <a:gdLst>
                <a:gd name="connsiteX0" fmla="*/ 38675 w 214686"/>
                <a:gd name="connsiteY0" fmla="*/ 0 h 182073"/>
                <a:gd name="connsiteX1" fmla="*/ 90094 w 214686"/>
                <a:gd name="connsiteY1" fmla="*/ 121626 h 182073"/>
                <a:gd name="connsiteX2" fmla="*/ 214686 w 214686"/>
                <a:gd name="connsiteY2" fmla="*/ 145358 h 182073"/>
                <a:gd name="connsiteX3" fmla="*/ 205327 w 214686"/>
                <a:gd name="connsiteY3" fmla="*/ 182073 h 182073"/>
                <a:gd name="connsiteX4" fmla="*/ 130021 w 214686"/>
                <a:gd name="connsiteY4" fmla="*/ 181271 h 182073"/>
                <a:gd name="connsiteX5" fmla="*/ 60664 w 214686"/>
                <a:gd name="connsiteY5" fmla="*/ 158466 h 182073"/>
                <a:gd name="connsiteX6" fmla="*/ 16288 w 214686"/>
                <a:gd name="connsiteY6" fmla="*/ 105996 h 182073"/>
                <a:gd name="connsiteX7" fmla="*/ 0 w 214686"/>
                <a:gd name="connsiteY7" fmla="*/ 50155 h 18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86" h="182073">
                  <a:moveTo>
                    <a:pt x="38675" y="0"/>
                  </a:moveTo>
                  <a:cubicBezTo>
                    <a:pt x="42301" y="46475"/>
                    <a:pt x="60759" y="97400"/>
                    <a:pt x="90094" y="121626"/>
                  </a:cubicBezTo>
                  <a:cubicBezTo>
                    <a:pt x="119429" y="145852"/>
                    <a:pt x="166563" y="150302"/>
                    <a:pt x="214686" y="145358"/>
                  </a:cubicBezTo>
                  <a:lnTo>
                    <a:pt x="205327" y="182073"/>
                  </a:lnTo>
                  <a:lnTo>
                    <a:pt x="130021" y="181271"/>
                  </a:lnTo>
                  <a:cubicBezTo>
                    <a:pt x="103075" y="177748"/>
                    <a:pt x="79077" y="170579"/>
                    <a:pt x="60664" y="158466"/>
                  </a:cubicBezTo>
                  <a:cubicBezTo>
                    <a:pt x="42251" y="146353"/>
                    <a:pt x="27252" y="127565"/>
                    <a:pt x="16288" y="105996"/>
                  </a:cubicBezTo>
                  <a:lnTo>
                    <a:pt x="0" y="501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EC74476-93EE-4328-71EE-6181B12975F5}"/>
                </a:ext>
              </a:extLst>
            </p:cNvPr>
            <p:cNvSpPr/>
            <p:nvPr/>
          </p:nvSpPr>
          <p:spPr bwMode="auto">
            <a:xfrm>
              <a:off x="1732229" y="7996489"/>
              <a:ext cx="480413" cy="620741"/>
            </a:xfrm>
            <a:custGeom>
              <a:avLst/>
              <a:gdLst>
                <a:gd name="connsiteX0" fmla="*/ 0 w 1203325"/>
                <a:gd name="connsiteY0" fmla="*/ 1216025 h 1574800"/>
                <a:gd name="connsiteX1" fmla="*/ 371475 w 1203325"/>
                <a:gd name="connsiteY1" fmla="*/ 431800 h 1574800"/>
                <a:gd name="connsiteX2" fmla="*/ 666750 w 1203325"/>
                <a:gd name="connsiteY2" fmla="*/ 0 h 1574800"/>
                <a:gd name="connsiteX3" fmla="*/ 800100 w 1203325"/>
                <a:gd name="connsiteY3" fmla="*/ 358775 h 1574800"/>
                <a:gd name="connsiteX4" fmla="*/ 1203325 w 1203325"/>
                <a:gd name="connsiteY4" fmla="*/ 476250 h 1574800"/>
                <a:gd name="connsiteX5" fmla="*/ 1057275 w 1203325"/>
                <a:gd name="connsiteY5" fmla="*/ 1123950 h 1574800"/>
                <a:gd name="connsiteX6" fmla="*/ 736600 w 1203325"/>
                <a:gd name="connsiteY6" fmla="*/ 1574800 h 1574800"/>
                <a:gd name="connsiteX7" fmla="*/ 298450 w 1203325"/>
                <a:gd name="connsiteY7" fmla="*/ 1549400 h 1574800"/>
                <a:gd name="connsiteX8" fmla="*/ 0 w 1203325"/>
                <a:gd name="connsiteY8" fmla="*/ 1216025 h 1574800"/>
                <a:gd name="connsiteX0" fmla="*/ 0 w 1076325"/>
                <a:gd name="connsiteY0" fmla="*/ 1203325 h 1574800"/>
                <a:gd name="connsiteX1" fmla="*/ 244475 w 1076325"/>
                <a:gd name="connsiteY1" fmla="*/ 431800 h 1574800"/>
                <a:gd name="connsiteX2" fmla="*/ 539750 w 1076325"/>
                <a:gd name="connsiteY2" fmla="*/ 0 h 1574800"/>
                <a:gd name="connsiteX3" fmla="*/ 673100 w 1076325"/>
                <a:gd name="connsiteY3" fmla="*/ 358775 h 1574800"/>
                <a:gd name="connsiteX4" fmla="*/ 1076325 w 1076325"/>
                <a:gd name="connsiteY4" fmla="*/ 476250 h 1574800"/>
                <a:gd name="connsiteX5" fmla="*/ 930275 w 1076325"/>
                <a:gd name="connsiteY5" fmla="*/ 1123950 h 1574800"/>
                <a:gd name="connsiteX6" fmla="*/ 609600 w 1076325"/>
                <a:gd name="connsiteY6" fmla="*/ 1574800 h 1574800"/>
                <a:gd name="connsiteX7" fmla="*/ 171450 w 1076325"/>
                <a:gd name="connsiteY7" fmla="*/ 1549400 h 1574800"/>
                <a:gd name="connsiteX8" fmla="*/ 0 w 1076325"/>
                <a:gd name="connsiteY8" fmla="*/ 1203325 h 1574800"/>
                <a:gd name="connsiteX0" fmla="*/ 9265 w 1085590"/>
                <a:gd name="connsiteY0" fmla="*/ 1203325 h 1574800"/>
                <a:gd name="connsiteX1" fmla="*/ 253740 w 1085590"/>
                <a:gd name="connsiteY1" fmla="*/ 431800 h 1574800"/>
                <a:gd name="connsiteX2" fmla="*/ 549015 w 1085590"/>
                <a:gd name="connsiteY2" fmla="*/ 0 h 1574800"/>
                <a:gd name="connsiteX3" fmla="*/ 682365 w 1085590"/>
                <a:gd name="connsiteY3" fmla="*/ 358775 h 1574800"/>
                <a:gd name="connsiteX4" fmla="*/ 1085590 w 1085590"/>
                <a:gd name="connsiteY4" fmla="*/ 476250 h 1574800"/>
                <a:gd name="connsiteX5" fmla="*/ 939540 w 1085590"/>
                <a:gd name="connsiteY5" fmla="*/ 1123950 h 1574800"/>
                <a:gd name="connsiteX6" fmla="*/ 618865 w 1085590"/>
                <a:gd name="connsiteY6" fmla="*/ 1574800 h 1574800"/>
                <a:gd name="connsiteX7" fmla="*/ 180715 w 1085590"/>
                <a:gd name="connsiteY7" fmla="*/ 1549400 h 1574800"/>
                <a:gd name="connsiteX8" fmla="*/ 9265 w 1085590"/>
                <a:gd name="connsiteY8" fmla="*/ 1203325 h 1574800"/>
                <a:gd name="connsiteX0" fmla="*/ 11386 w 1049611"/>
                <a:gd name="connsiteY0" fmla="*/ 1101725 h 1574800"/>
                <a:gd name="connsiteX1" fmla="*/ 217761 w 1049611"/>
                <a:gd name="connsiteY1" fmla="*/ 431800 h 1574800"/>
                <a:gd name="connsiteX2" fmla="*/ 513036 w 1049611"/>
                <a:gd name="connsiteY2" fmla="*/ 0 h 1574800"/>
                <a:gd name="connsiteX3" fmla="*/ 646386 w 1049611"/>
                <a:gd name="connsiteY3" fmla="*/ 358775 h 1574800"/>
                <a:gd name="connsiteX4" fmla="*/ 1049611 w 1049611"/>
                <a:gd name="connsiteY4" fmla="*/ 476250 h 1574800"/>
                <a:gd name="connsiteX5" fmla="*/ 903561 w 1049611"/>
                <a:gd name="connsiteY5" fmla="*/ 1123950 h 1574800"/>
                <a:gd name="connsiteX6" fmla="*/ 582886 w 1049611"/>
                <a:gd name="connsiteY6" fmla="*/ 1574800 h 1574800"/>
                <a:gd name="connsiteX7" fmla="*/ 144736 w 1049611"/>
                <a:gd name="connsiteY7" fmla="*/ 1549400 h 1574800"/>
                <a:gd name="connsiteX8" fmla="*/ 11386 w 1049611"/>
                <a:gd name="connsiteY8" fmla="*/ 1101725 h 1574800"/>
                <a:gd name="connsiteX0" fmla="*/ 296 w 1038521"/>
                <a:gd name="connsiteY0" fmla="*/ 1101725 h 1574800"/>
                <a:gd name="connsiteX1" fmla="*/ 206671 w 1038521"/>
                <a:gd name="connsiteY1" fmla="*/ 431800 h 1574800"/>
                <a:gd name="connsiteX2" fmla="*/ 501946 w 1038521"/>
                <a:gd name="connsiteY2" fmla="*/ 0 h 1574800"/>
                <a:gd name="connsiteX3" fmla="*/ 635296 w 1038521"/>
                <a:gd name="connsiteY3" fmla="*/ 358775 h 1574800"/>
                <a:gd name="connsiteX4" fmla="*/ 1038521 w 1038521"/>
                <a:gd name="connsiteY4" fmla="*/ 476250 h 1574800"/>
                <a:gd name="connsiteX5" fmla="*/ 892471 w 1038521"/>
                <a:gd name="connsiteY5" fmla="*/ 1123950 h 1574800"/>
                <a:gd name="connsiteX6" fmla="*/ 571796 w 1038521"/>
                <a:gd name="connsiteY6" fmla="*/ 1574800 h 1574800"/>
                <a:gd name="connsiteX7" fmla="*/ 165396 w 1038521"/>
                <a:gd name="connsiteY7" fmla="*/ 1552575 h 1574800"/>
                <a:gd name="connsiteX8" fmla="*/ 296 w 1038521"/>
                <a:gd name="connsiteY8" fmla="*/ 1101725 h 1574800"/>
                <a:gd name="connsiteX0" fmla="*/ 1350 w 1039575"/>
                <a:gd name="connsiteY0" fmla="*/ 1101725 h 1598586"/>
                <a:gd name="connsiteX1" fmla="*/ 207725 w 1039575"/>
                <a:gd name="connsiteY1" fmla="*/ 431800 h 1598586"/>
                <a:gd name="connsiteX2" fmla="*/ 503000 w 1039575"/>
                <a:gd name="connsiteY2" fmla="*/ 0 h 1598586"/>
                <a:gd name="connsiteX3" fmla="*/ 636350 w 1039575"/>
                <a:gd name="connsiteY3" fmla="*/ 358775 h 1598586"/>
                <a:gd name="connsiteX4" fmla="*/ 1039575 w 1039575"/>
                <a:gd name="connsiteY4" fmla="*/ 476250 h 1598586"/>
                <a:gd name="connsiteX5" fmla="*/ 893525 w 1039575"/>
                <a:gd name="connsiteY5" fmla="*/ 1123950 h 1598586"/>
                <a:gd name="connsiteX6" fmla="*/ 572850 w 1039575"/>
                <a:gd name="connsiteY6" fmla="*/ 1574800 h 1598586"/>
                <a:gd name="connsiteX7" fmla="*/ 166450 w 1039575"/>
                <a:gd name="connsiteY7" fmla="*/ 1552575 h 1598586"/>
                <a:gd name="connsiteX8" fmla="*/ 1350 w 1039575"/>
                <a:gd name="connsiteY8" fmla="*/ 1101725 h 1598586"/>
                <a:gd name="connsiteX0" fmla="*/ 1350 w 1039575"/>
                <a:gd name="connsiteY0" fmla="*/ 1101725 h 1629318"/>
                <a:gd name="connsiteX1" fmla="*/ 207725 w 1039575"/>
                <a:gd name="connsiteY1" fmla="*/ 431800 h 1629318"/>
                <a:gd name="connsiteX2" fmla="*/ 503000 w 1039575"/>
                <a:gd name="connsiteY2" fmla="*/ 0 h 1629318"/>
                <a:gd name="connsiteX3" fmla="*/ 636350 w 1039575"/>
                <a:gd name="connsiteY3" fmla="*/ 358775 h 1629318"/>
                <a:gd name="connsiteX4" fmla="*/ 1039575 w 1039575"/>
                <a:gd name="connsiteY4" fmla="*/ 476250 h 1629318"/>
                <a:gd name="connsiteX5" fmla="*/ 893525 w 1039575"/>
                <a:gd name="connsiteY5" fmla="*/ 1123950 h 1629318"/>
                <a:gd name="connsiteX6" fmla="*/ 572850 w 1039575"/>
                <a:gd name="connsiteY6" fmla="*/ 1574800 h 1629318"/>
                <a:gd name="connsiteX7" fmla="*/ 166450 w 1039575"/>
                <a:gd name="connsiteY7" fmla="*/ 1552575 h 1629318"/>
                <a:gd name="connsiteX8" fmla="*/ 1350 w 1039575"/>
                <a:gd name="connsiteY8" fmla="*/ 1101725 h 1629318"/>
                <a:gd name="connsiteX0" fmla="*/ 452 w 1038677"/>
                <a:gd name="connsiteY0" fmla="*/ 1101725 h 1603969"/>
                <a:gd name="connsiteX1" fmla="*/ 206827 w 1038677"/>
                <a:gd name="connsiteY1" fmla="*/ 431800 h 1603969"/>
                <a:gd name="connsiteX2" fmla="*/ 502102 w 1038677"/>
                <a:gd name="connsiteY2" fmla="*/ 0 h 1603969"/>
                <a:gd name="connsiteX3" fmla="*/ 635452 w 1038677"/>
                <a:gd name="connsiteY3" fmla="*/ 358775 h 1603969"/>
                <a:gd name="connsiteX4" fmla="*/ 1038677 w 1038677"/>
                <a:gd name="connsiteY4" fmla="*/ 476250 h 1603969"/>
                <a:gd name="connsiteX5" fmla="*/ 892627 w 1038677"/>
                <a:gd name="connsiteY5" fmla="*/ 1123950 h 1603969"/>
                <a:gd name="connsiteX6" fmla="*/ 597352 w 1038677"/>
                <a:gd name="connsiteY6" fmla="*/ 1539875 h 1603969"/>
                <a:gd name="connsiteX7" fmla="*/ 165552 w 1038677"/>
                <a:gd name="connsiteY7" fmla="*/ 1552575 h 1603969"/>
                <a:gd name="connsiteX8" fmla="*/ 452 w 1038677"/>
                <a:gd name="connsiteY8" fmla="*/ 1101725 h 1603969"/>
                <a:gd name="connsiteX0" fmla="*/ 452 w 1038677"/>
                <a:gd name="connsiteY0" fmla="*/ 1101725 h 1603969"/>
                <a:gd name="connsiteX1" fmla="*/ 206827 w 1038677"/>
                <a:gd name="connsiteY1" fmla="*/ 431800 h 1603969"/>
                <a:gd name="connsiteX2" fmla="*/ 502102 w 1038677"/>
                <a:gd name="connsiteY2" fmla="*/ 0 h 1603969"/>
                <a:gd name="connsiteX3" fmla="*/ 635452 w 1038677"/>
                <a:gd name="connsiteY3" fmla="*/ 358775 h 1603969"/>
                <a:gd name="connsiteX4" fmla="*/ 1038677 w 1038677"/>
                <a:gd name="connsiteY4" fmla="*/ 476250 h 1603969"/>
                <a:gd name="connsiteX5" fmla="*/ 892627 w 1038677"/>
                <a:gd name="connsiteY5" fmla="*/ 1123950 h 1603969"/>
                <a:gd name="connsiteX6" fmla="*/ 597352 w 1038677"/>
                <a:gd name="connsiteY6" fmla="*/ 1539875 h 1603969"/>
                <a:gd name="connsiteX7" fmla="*/ 165552 w 1038677"/>
                <a:gd name="connsiteY7" fmla="*/ 1552575 h 1603969"/>
                <a:gd name="connsiteX8" fmla="*/ 452 w 103867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35452 w 1095827"/>
                <a:gd name="connsiteY3" fmla="*/ 358775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275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2428"/>
                <a:gd name="connsiteY0" fmla="*/ 1101725 h 1603969"/>
                <a:gd name="connsiteX1" fmla="*/ 193903 w 1092428"/>
                <a:gd name="connsiteY1" fmla="*/ 473075 h 1603969"/>
                <a:gd name="connsiteX2" fmla="*/ 527278 w 1092428"/>
                <a:gd name="connsiteY2" fmla="*/ 0 h 1603969"/>
                <a:gd name="connsiteX3" fmla="*/ 670153 w 1092428"/>
                <a:gd name="connsiteY3" fmla="*/ 400050 h 1603969"/>
                <a:gd name="connsiteX4" fmla="*/ 1092428 w 1092428"/>
                <a:gd name="connsiteY4" fmla="*/ 466725 h 1603969"/>
                <a:gd name="connsiteX5" fmla="*/ 892403 w 1092428"/>
                <a:gd name="connsiteY5" fmla="*/ 1123950 h 1603969"/>
                <a:gd name="connsiteX6" fmla="*/ 597128 w 1092428"/>
                <a:gd name="connsiteY6" fmla="*/ 1539875 h 1603969"/>
                <a:gd name="connsiteX7" fmla="*/ 165328 w 1092428"/>
                <a:gd name="connsiteY7" fmla="*/ 1552575 h 1603969"/>
                <a:gd name="connsiteX8" fmla="*/ 228 w 1092428"/>
                <a:gd name="connsiteY8" fmla="*/ 1101725 h 1603969"/>
                <a:gd name="connsiteX0" fmla="*/ 228 w 1092428"/>
                <a:gd name="connsiteY0" fmla="*/ 1101725 h 1603969"/>
                <a:gd name="connsiteX1" fmla="*/ 193903 w 1092428"/>
                <a:gd name="connsiteY1" fmla="*/ 473075 h 1603969"/>
                <a:gd name="connsiteX2" fmla="*/ 527278 w 1092428"/>
                <a:gd name="connsiteY2" fmla="*/ 0 h 1603969"/>
                <a:gd name="connsiteX3" fmla="*/ 692378 w 1092428"/>
                <a:gd name="connsiteY3" fmla="*/ 390525 h 1603969"/>
                <a:gd name="connsiteX4" fmla="*/ 1092428 w 1092428"/>
                <a:gd name="connsiteY4" fmla="*/ 466725 h 1603969"/>
                <a:gd name="connsiteX5" fmla="*/ 892403 w 1092428"/>
                <a:gd name="connsiteY5" fmla="*/ 1123950 h 1603969"/>
                <a:gd name="connsiteX6" fmla="*/ 597128 w 1092428"/>
                <a:gd name="connsiteY6" fmla="*/ 1539875 h 1603969"/>
                <a:gd name="connsiteX7" fmla="*/ 165328 w 1092428"/>
                <a:gd name="connsiteY7" fmla="*/ 1552575 h 1603969"/>
                <a:gd name="connsiteX8" fmla="*/ 228 w 1092428"/>
                <a:gd name="connsiteY8" fmla="*/ 1101725 h 160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428" h="1603969">
                  <a:moveTo>
                    <a:pt x="228" y="1101725"/>
                  </a:moveTo>
                  <a:cubicBezTo>
                    <a:pt x="4991" y="921808"/>
                    <a:pt x="78545" y="698500"/>
                    <a:pt x="193903" y="473075"/>
                  </a:cubicBezTo>
                  <a:cubicBezTo>
                    <a:pt x="309261" y="247650"/>
                    <a:pt x="421445" y="158750"/>
                    <a:pt x="527278" y="0"/>
                  </a:cubicBezTo>
                  <a:cubicBezTo>
                    <a:pt x="538920" y="149225"/>
                    <a:pt x="598186" y="312738"/>
                    <a:pt x="692378" y="390525"/>
                  </a:cubicBezTo>
                  <a:cubicBezTo>
                    <a:pt x="786570" y="468312"/>
                    <a:pt x="937911" y="482600"/>
                    <a:pt x="1092428" y="466725"/>
                  </a:cubicBezTo>
                  <a:cubicBezTo>
                    <a:pt x="1043745" y="682625"/>
                    <a:pt x="974953" y="945092"/>
                    <a:pt x="892403" y="1123950"/>
                  </a:cubicBezTo>
                  <a:cubicBezTo>
                    <a:pt x="809853" y="1302808"/>
                    <a:pt x="716720" y="1459442"/>
                    <a:pt x="597128" y="1539875"/>
                  </a:cubicBezTo>
                  <a:cubicBezTo>
                    <a:pt x="477536" y="1620308"/>
                    <a:pt x="264811" y="1625600"/>
                    <a:pt x="165328" y="1552575"/>
                  </a:cubicBezTo>
                  <a:cubicBezTo>
                    <a:pt x="65845" y="1479550"/>
                    <a:pt x="-4535" y="1281642"/>
                    <a:pt x="228" y="1101725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03655E27-2ED9-83B0-F534-BCBBF63E9BFF}"/>
                </a:ext>
              </a:extLst>
            </p:cNvPr>
            <p:cNvSpPr/>
            <p:nvPr/>
          </p:nvSpPr>
          <p:spPr>
            <a:xfrm rot="18900000">
              <a:off x="1847841" y="8040774"/>
              <a:ext cx="103505" cy="582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70573847-EF1E-90EE-20D3-BBB6A6F0E2C9}"/>
                </a:ext>
              </a:extLst>
            </p:cNvPr>
            <p:cNvSpPr/>
            <p:nvPr/>
          </p:nvSpPr>
          <p:spPr>
            <a:xfrm rot="18900000">
              <a:off x="1777536" y="8146231"/>
              <a:ext cx="103505" cy="582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881768B-105A-0351-93D0-8D96E9BC2FC2}"/>
                </a:ext>
              </a:extLst>
            </p:cNvPr>
            <p:cNvGrpSpPr/>
            <p:nvPr/>
          </p:nvGrpSpPr>
          <p:grpSpPr>
            <a:xfrm flipH="1">
              <a:off x="2907078" y="7197053"/>
              <a:ext cx="807789" cy="1034195"/>
              <a:chOff x="4491077" y="7583035"/>
              <a:chExt cx="807789" cy="1034195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0AFF919-B4CD-B94D-8FC6-A8E01D539562}"/>
                  </a:ext>
                </a:extLst>
              </p:cNvPr>
              <p:cNvSpPr/>
              <p:nvPr/>
            </p:nvSpPr>
            <p:spPr bwMode="auto">
              <a:xfrm>
                <a:off x="4727788" y="7583035"/>
                <a:ext cx="571078" cy="627914"/>
              </a:xfrm>
              <a:custGeom>
                <a:avLst/>
                <a:gdLst>
                  <a:gd name="connsiteX0" fmla="*/ 0 w 1498600"/>
                  <a:gd name="connsiteY0" fmla="*/ 1190625 h 1609725"/>
                  <a:gd name="connsiteX1" fmla="*/ 82550 w 1498600"/>
                  <a:gd name="connsiteY1" fmla="*/ 1000125 h 1609725"/>
                  <a:gd name="connsiteX2" fmla="*/ 234950 w 1498600"/>
                  <a:gd name="connsiteY2" fmla="*/ 530225 h 1609725"/>
                  <a:gd name="connsiteX3" fmla="*/ 723900 w 1498600"/>
                  <a:gd name="connsiteY3" fmla="*/ 88900 h 1609725"/>
                  <a:gd name="connsiteX4" fmla="*/ 1257300 w 1498600"/>
                  <a:gd name="connsiteY4" fmla="*/ 0 h 1609725"/>
                  <a:gd name="connsiteX5" fmla="*/ 1098550 w 1498600"/>
                  <a:gd name="connsiteY5" fmla="*/ 174625 h 1609725"/>
                  <a:gd name="connsiteX6" fmla="*/ 676275 w 1498600"/>
                  <a:gd name="connsiteY6" fmla="*/ 431800 h 1609725"/>
                  <a:gd name="connsiteX7" fmla="*/ 968375 w 1498600"/>
                  <a:gd name="connsiteY7" fmla="*/ 384175 h 1609725"/>
                  <a:gd name="connsiteX8" fmla="*/ 1352550 w 1498600"/>
                  <a:gd name="connsiteY8" fmla="*/ 365125 h 1609725"/>
                  <a:gd name="connsiteX9" fmla="*/ 1498600 w 1498600"/>
                  <a:gd name="connsiteY9" fmla="*/ 412750 h 1609725"/>
                  <a:gd name="connsiteX10" fmla="*/ 1412875 w 1498600"/>
                  <a:gd name="connsiteY10" fmla="*/ 495300 h 1609725"/>
                  <a:gd name="connsiteX11" fmla="*/ 790575 w 1498600"/>
                  <a:gd name="connsiteY11" fmla="*/ 654050 h 1609725"/>
                  <a:gd name="connsiteX12" fmla="*/ 1327150 w 1498600"/>
                  <a:gd name="connsiteY12" fmla="*/ 565150 h 1609725"/>
                  <a:gd name="connsiteX13" fmla="*/ 1476375 w 1498600"/>
                  <a:gd name="connsiteY13" fmla="*/ 593725 h 1609725"/>
                  <a:gd name="connsiteX14" fmla="*/ 1428750 w 1498600"/>
                  <a:gd name="connsiteY14" fmla="*/ 695325 h 1609725"/>
                  <a:gd name="connsiteX15" fmla="*/ 1174750 w 1498600"/>
                  <a:gd name="connsiteY15" fmla="*/ 857250 h 1609725"/>
                  <a:gd name="connsiteX16" fmla="*/ 863600 w 1498600"/>
                  <a:gd name="connsiteY16" fmla="*/ 942975 h 1609725"/>
                  <a:gd name="connsiteX17" fmla="*/ 1289050 w 1498600"/>
                  <a:gd name="connsiteY17" fmla="*/ 866775 h 1609725"/>
                  <a:gd name="connsiteX18" fmla="*/ 1400175 w 1498600"/>
                  <a:gd name="connsiteY18" fmla="*/ 898525 h 1609725"/>
                  <a:gd name="connsiteX19" fmla="*/ 1355725 w 1498600"/>
                  <a:gd name="connsiteY19" fmla="*/ 1006475 h 1609725"/>
                  <a:gd name="connsiteX20" fmla="*/ 936625 w 1498600"/>
                  <a:gd name="connsiteY20" fmla="*/ 1152525 h 1609725"/>
                  <a:gd name="connsiteX21" fmla="*/ 774700 w 1498600"/>
                  <a:gd name="connsiteY21" fmla="*/ 1371600 h 1609725"/>
                  <a:gd name="connsiteX22" fmla="*/ 463550 w 1498600"/>
                  <a:gd name="connsiteY22" fmla="*/ 1517650 h 1609725"/>
                  <a:gd name="connsiteX23" fmla="*/ 403225 w 1498600"/>
                  <a:gd name="connsiteY23" fmla="*/ 1609725 h 1609725"/>
                  <a:gd name="connsiteX24" fmla="*/ 98425 w 1498600"/>
                  <a:gd name="connsiteY24" fmla="*/ 1581150 h 1609725"/>
                  <a:gd name="connsiteX25" fmla="*/ 0 w 1498600"/>
                  <a:gd name="connsiteY25" fmla="*/ 1190625 h 1609725"/>
                  <a:gd name="connsiteX0" fmla="*/ 0 w 1498600"/>
                  <a:gd name="connsiteY0" fmla="*/ 1217820 h 1636920"/>
                  <a:gd name="connsiteX1" fmla="*/ 82550 w 1498600"/>
                  <a:gd name="connsiteY1" fmla="*/ 1027320 h 1636920"/>
                  <a:gd name="connsiteX2" fmla="*/ 234950 w 1498600"/>
                  <a:gd name="connsiteY2" fmla="*/ 557420 h 1636920"/>
                  <a:gd name="connsiteX3" fmla="*/ 723900 w 1498600"/>
                  <a:gd name="connsiteY3" fmla="*/ 116095 h 1636920"/>
                  <a:gd name="connsiteX4" fmla="*/ 1257300 w 1498600"/>
                  <a:gd name="connsiteY4" fmla="*/ 27195 h 1636920"/>
                  <a:gd name="connsiteX5" fmla="*/ 1098550 w 1498600"/>
                  <a:gd name="connsiteY5" fmla="*/ 201820 h 1636920"/>
                  <a:gd name="connsiteX6" fmla="*/ 676275 w 1498600"/>
                  <a:gd name="connsiteY6" fmla="*/ 458995 h 1636920"/>
                  <a:gd name="connsiteX7" fmla="*/ 968375 w 1498600"/>
                  <a:gd name="connsiteY7" fmla="*/ 411370 h 1636920"/>
                  <a:gd name="connsiteX8" fmla="*/ 1352550 w 1498600"/>
                  <a:gd name="connsiteY8" fmla="*/ 392320 h 1636920"/>
                  <a:gd name="connsiteX9" fmla="*/ 1498600 w 1498600"/>
                  <a:gd name="connsiteY9" fmla="*/ 439945 h 1636920"/>
                  <a:gd name="connsiteX10" fmla="*/ 1412875 w 1498600"/>
                  <a:gd name="connsiteY10" fmla="*/ 522495 h 1636920"/>
                  <a:gd name="connsiteX11" fmla="*/ 790575 w 1498600"/>
                  <a:gd name="connsiteY11" fmla="*/ 681245 h 1636920"/>
                  <a:gd name="connsiteX12" fmla="*/ 1327150 w 1498600"/>
                  <a:gd name="connsiteY12" fmla="*/ 592345 h 1636920"/>
                  <a:gd name="connsiteX13" fmla="*/ 1476375 w 1498600"/>
                  <a:gd name="connsiteY13" fmla="*/ 620920 h 1636920"/>
                  <a:gd name="connsiteX14" fmla="*/ 1428750 w 1498600"/>
                  <a:gd name="connsiteY14" fmla="*/ 722520 h 1636920"/>
                  <a:gd name="connsiteX15" fmla="*/ 1174750 w 1498600"/>
                  <a:gd name="connsiteY15" fmla="*/ 884445 h 1636920"/>
                  <a:gd name="connsiteX16" fmla="*/ 863600 w 1498600"/>
                  <a:gd name="connsiteY16" fmla="*/ 970170 h 1636920"/>
                  <a:gd name="connsiteX17" fmla="*/ 1289050 w 1498600"/>
                  <a:gd name="connsiteY17" fmla="*/ 893970 h 1636920"/>
                  <a:gd name="connsiteX18" fmla="*/ 1400175 w 1498600"/>
                  <a:gd name="connsiteY18" fmla="*/ 925720 h 1636920"/>
                  <a:gd name="connsiteX19" fmla="*/ 1355725 w 1498600"/>
                  <a:gd name="connsiteY19" fmla="*/ 1033670 h 1636920"/>
                  <a:gd name="connsiteX20" fmla="*/ 936625 w 1498600"/>
                  <a:gd name="connsiteY20" fmla="*/ 1179720 h 1636920"/>
                  <a:gd name="connsiteX21" fmla="*/ 774700 w 1498600"/>
                  <a:gd name="connsiteY21" fmla="*/ 1398795 h 1636920"/>
                  <a:gd name="connsiteX22" fmla="*/ 463550 w 1498600"/>
                  <a:gd name="connsiteY22" fmla="*/ 1544845 h 1636920"/>
                  <a:gd name="connsiteX23" fmla="*/ 403225 w 1498600"/>
                  <a:gd name="connsiteY23" fmla="*/ 1636920 h 1636920"/>
                  <a:gd name="connsiteX24" fmla="*/ 98425 w 1498600"/>
                  <a:gd name="connsiteY24" fmla="*/ 1608345 h 1636920"/>
                  <a:gd name="connsiteX25" fmla="*/ 0 w 1498600"/>
                  <a:gd name="connsiteY25" fmla="*/ 1217820 h 1636920"/>
                  <a:gd name="connsiteX0" fmla="*/ 0 w 1498600"/>
                  <a:gd name="connsiteY0" fmla="*/ 1204138 h 1623238"/>
                  <a:gd name="connsiteX1" fmla="*/ 82550 w 1498600"/>
                  <a:gd name="connsiteY1" fmla="*/ 1013638 h 1623238"/>
                  <a:gd name="connsiteX2" fmla="*/ 234950 w 1498600"/>
                  <a:gd name="connsiteY2" fmla="*/ 543738 h 1623238"/>
                  <a:gd name="connsiteX3" fmla="*/ 723900 w 1498600"/>
                  <a:gd name="connsiteY3" fmla="*/ 102413 h 1623238"/>
                  <a:gd name="connsiteX4" fmla="*/ 1254125 w 1498600"/>
                  <a:gd name="connsiteY4" fmla="*/ 29388 h 1623238"/>
                  <a:gd name="connsiteX5" fmla="*/ 1098550 w 1498600"/>
                  <a:gd name="connsiteY5" fmla="*/ 188138 h 1623238"/>
                  <a:gd name="connsiteX6" fmla="*/ 676275 w 1498600"/>
                  <a:gd name="connsiteY6" fmla="*/ 445313 h 1623238"/>
                  <a:gd name="connsiteX7" fmla="*/ 968375 w 1498600"/>
                  <a:gd name="connsiteY7" fmla="*/ 397688 h 1623238"/>
                  <a:gd name="connsiteX8" fmla="*/ 1352550 w 1498600"/>
                  <a:gd name="connsiteY8" fmla="*/ 378638 h 1623238"/>
                  <a:gd name="connsiteX9" fmla="*/ 1498600 w 1498600"/>
                  <a:gd name="connsiteY9" fmla="*/ 426263 h 1623238"/>
                  <a:gd name="connsiteX10" fmla="*/ 1412875 w 1498600"/>
                  <a:gd name="connsiteY10" fmla="*/ 508813 h 1623238"/>
                  <a:gd name="connsiteX11" fmla="*/ 790575 w 1498600"/>
                  <a:gd name="connsiteY11" fmla="*/ 667563 h 1623238"/>
                  <a:gd name="connsiteX12" fmla="*/ 1327150 w 1498600"/>
                  <a:gd name="connsiteY12" fmla="*/ 578663 h 1623238"/>
                  <a:gd name="connsiteX13" fmla="*/ 1476375 w 1498600"/>
                  <a:gd name="connsiteY13" fmla="*/ 607238 h 1623238"/>
                  <a:gd name="connsiteX14" fmla="*/ 1428750 w 1498600"/>
                  <a:gd name="connsiteY14" fmla="*/ 708838 h 1623238"/>
                  <a:gd name="connsiteX15" fmla="*/ 1174750 w 1498600"/>
                  <a:gd name="connsiteY15" fmla="*/ 870763 h 1623238"/>
                  <a:gd name="connsiteX16" fmla="*/ 863600 w 1498600"/>
                  <a:gd name="connsiteY16" fmla="*/ 956488 h 1623238"/>
                  <a:gd name="connsiteX17" fmla="*/ 1289050 w 1498600"/>
                  <a:gd name="connsiteY17" fmla="*/ 880288 h 1623238"/>
                  <a:gd name="connsiteX18" fmla="*/ 1400175 w 1498600"/>
                  <a:gd name="connsiteY18" fmla="*/ 912038 h 1623238"/>
                  <a:gd name="connsiteX19" fmla="*/ 1355725 w 1498600"/>
                  <a:gd name="connsiteY19" fmla="*/ 1019988 h 1623238"/>
                  <a:gd name="connsiteX20" fmla="*/ 936625 w 1498600"/>
                  <a:gd name="connsiteY20" fmla="*/ 1166038 h 1623238"/>
                  <a:gd name="connsiteX21" fmla="*/ 774700 w 1498600"/>
                  <a:gd name="connsiteY21" fmla="*/ 1385113 h 1623238"/>
                  <a:gd name="connsiteX22" fmla="*/ 463550 w 1498600"/>
                  <a:gd name="connsiteY22" fmla="*/ 1531163 h 1623238"/>
                  <a:gd name="connsiteX23" fmla="*/ 403225 w 1498600"/>
                  <a:gd name="connsiteY23" fmla="*/ 1623238 h 1623238"/>
                  <a:gd name="connsiteX24" fmla="*/ 98425 w 1498600"/>
                  <a:gd name="connsiteY24" fmla="*/ 1594663 h 1623238"/>
                  <a:gd name="connsiteX25" fmla="*/ 0 w 1498600"/>
                  <a:gd name="connsiteY25" fmla="*/ 1204138 h 1623238"/>
                  <a:gd name="connsiteX0" fmla="*/ 0 w 1498600"/>
                  <a:gd name="connsiteY0" fmla="*/ 1210081 h 1629181"/>
                  <a:gd name="connsiteX1" fmla="*/ 82550 w 1498600"/>
                  <a:gd name="connsiteY1" fmla="*/ 1019581 h 1629181"/>
                  <a:gd name="connsiteX2" fmla="*/ 234950 w 1498600"/>
                  <a:gd name="connsiteY2" fmla="*/ 549681 h 1629181"/>
                  <a:gd name="connsiteX3" fmla="*/ 723900 w 1498600"/>
                  <a:gd name="connsiteY3" fmla="*/ 108356 h 1629181"/>
                  <a:gd name="connsiteX4" fmla="*/ 1254125 w 1498600"/>
                  <a:gd name="connsiteY4" fmla="*/ 35331 h 1629181"/>
                  <a:gd name="connsiteX5" fmla="*/ 1098550 w 1498600"/>
                  <a:gd name="connsiteY5" fmla="*/ 194081 h 1629181"/>
                  <a:gd name="connsiteX6" fmla="*/ 676275 w 1498600"/>
                  <a:gd name="connsiteY6" fmla="*/ 451256 h 1629181"/>
                  <a:gd name="connsiteX7" fmla="*/ 968375 w 1498600"/>
                  <a:gd name="connsiteY7" fmla="*/ 403631 h 1629181"/>
                  <a:gd name="connsiteX8" fmla="*/ 1352550 w 1498600"/>
                  <a:gd name="connsiteY8" fmla="*/ 384581 h 1629181"/>
                  <a:gd name="connsiteX9" fmla="*/ 1498600 w 1498600"/>
                  <a:gd name="connsiteY9" fmla="*/ 432206 h 1629181"/>
                  <a:gd name="connsiteX10" fmla="*/ 1412875 w 1498600"/>
                  <a:gd name="connsiteY10" fmla="*/ 514756 h 1629181"/>
                  <a:gd name="connsiteX11" fmla="*/ 790575 w 1498600"/>
                  <a:gd name="connsiteY11" fmla="*/ 673506 h 1629181"/>
                  <a:gd name="connsiteX12" fmla="*/ 1327150 w 1498600"/>
                  <a:gd name="connsiteY12" fmla="*/ 584606 h 1629181"/>
                  <a:gd name="connsiteX13" fmla="*/ 1476375 w 1498600"/>
                  <a:gd name="connsiteY13" fmla="*/ 613181 h 1629181"/>
                  <a:gd name="connsiteX14" fmla="*/ 1428750 w 1498600"/>
                  <a:gd name="connsiteY14" fmla="*/ 714781 h 1629181"/>
                  <a:gd name="connsiteX15" fmla="*/ 1174750 w 1498600"/>
                  <a:gd name="connsiteY15" fmla="*/ 876706 h 1629181"/>
                  <a:gd name="connsiteX16" fmla="*/ 863600 w 1498600"/>
                  <a:gd name="connsiteY16" fmla="*/ 962431 h 1629181"/>
                  <a:gd name="connsiteX17" fmla="*/ 1289050 w 1498600"/>
                  <a:gd name="connsiteY17" fmla="*/ 886231 h 1629181"/>
                  <a:gd name="connsiteX18" fmla="*/ 1400175 w 1498600"/>
                  <a:gd name="connsiteY18" fmla="*/ 917981 h 1629181"/>
                  <a:gd name="connsiteX19" fmla="*/ 1355725 w 1498600"/>
                  <a:gd name="connsiteY19" fmla="*/ 1025931 h 1629181"/>
                  <a:gd name="connsiteX20" fmla="*/ 936625 w 1498600"/>
                  <a:gd name="connsiteY20" fmla="*/ 1171981 h 1629181"/>
                  <a:gd name="connsiteX21" fmla="*/ 774700 w 1498600"/>
                  <a:gd name="connsiteY21" fmla="*/ 1391056 h 1629181"/>
                  <a:gd name="connsiteX22" fmla="*/ 463550 w 1498600"/>
                  <a:gd name="connsiteY22" fmla="*/ 1537106 h 1629181"/>
                  <a:gd name="connsiteX23" fmla="*/ 403225 w 1498600"/>
                  <a:gd name="connsiteY23" fmla="*/ 1629181 h 1629181"/>
                  <a:gd name="connsiteX24" fmla="*/ 98425 w 1498600"/>
                  <a:gd name="connsiteY24" fmla="*/ 1600606 h 1629181"/>
                  <a:gd name="connsiteX25" fmla="*/ 0 w 1498600"/>
                  <a:gd name="connsiteY25" fmla="*/ 1210081 h 1629181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89075"/>
                  <a:gd name="connsiteY0" fmla="*/ 1213002 h 1632102"/>
                  <a:gd name="connsiteX1" fmla="*/ 82550 w 1489075"/>
                  <a:gd name="connsiteY1" fmla="*/ 1022502 h 1632102"/>
                  <a:gd name="connsiteX2" fmla="*/ 215900 w 1489075"/>
                  <a:gd name="connsiteY2" fmla="*/ 612927 h 1632102"/>
                  <a:gd name="connsiteX3" fmla="*/ 723900 w 1489075"/>
                  <a:gd name="connsiteY3" fmla="*/ 111277 h 1632102"/>
                  <a:gd name="connsiteX4" fmla="*/ 1254125 w 1489075"/>
                  <a:gd name="connsiteY4" fmla="*/ 38252 h 1632102"/>
                  <a:gd name="connsiteX5" fmla="*/ 1098550 w 1489075"/>
                  <a:gd name="connsiteY5" fmla="*/ 197002 h 1632102"/>
                  <a:gd name="connsiteX6" fmla="*/ 676275 w 1489075"/>
                  <a:gd name="connsiteY6" fmla="*/ 454177 h 1632102"/>
                  <a:gd name="connsiteX7" fmla="*/ 968375 w 1489075"/>
                  <a:gd name="connsiteY7" fmla="*/ 406552 h 1632102"/>
                  <a:gd name="connsiteX8" fmla="*/ 1352550 w 1489075"/>
                  <a:gd name="connsiteY8" fmla="*/ 387502 h 1632102"/>
                  <a:gd name="connsiteX9" fmla="*/ 1489075 w 1489075"/>
                  <a:gd name="connsiteY9" fmla="*/ 435127 h 1632102"/>
                  <a:gd name="connsiteX10" fmla="*/ 1412875 w 1489075"/>
                  <a:gd name="connsiteY10" fmla="*/ 517677 h 1632102"/>
                  <a:gd name="connsiteX11" fmla="*/ 790575 w 1489075"/>
                  <a:gd name="connsiteY11" fmla="*/ 676427 h 1632102"/>
                  <a:gd name="connsiteX12" fmla="*/ 1327150 w 1489075"/>
                  <a:gd name="connsiteY12" fmla="*/ 587527 h 1632102"/>
                  <a:gd name="connsiteX13" fmla="*/ 1476375 w 1489075"/>
                  <a:gd name="connsiteY13" fmla="*/ 616102 h 1632102"/>
                  <a:gd name="connsiteX14" fmla="*/ 1428750 w 1489075"/>
                  <a:gd name="connsiteY14" fmla="*/ 717702 h 1632102"/>
                  <a:gd name="connsiteX15" fmla="*/ 1174750 w 1489075"/>
                  <a:gd name="connsiteY15" fmla="*/ 879627 h 1632102"/>
                  <a:gd name="connsiteX16" fmla="*/ 863600 w 1489075"/>
                  <a:gd name="connsiteY16" fmla="*/ 965352 h 1632102"/>
                  <a:gd name="connsiteX17" fmla="*/ 1289050 w 1489075"/>
                  <a:gd name="connsiteY17" fmla="*/ 889152 h 1632102"/>
                  <a:gd name="connsiteX18" fmla="*/ 1400175 w 1489075"/>
                  <a:gd name="connsiteY18" fmla="*/ 920902 h 1632102"/>
                  <a:gd name="connsiteX19" fmla="*/ 1355725 w 1489075"/>
                  <a:gd name="connsiteY19" fmla="*/ 1028852 h 1632102"/>
                  <a:gd name="connsiteX20" fmla="*/ 936625 w 1489075"/>
                  <a:gd name="connsiteY20" fmla="*/ 1174902 h 1632102"/>
                  <a:gd name="connsiteX21" fmla="*/ 774700 w 1489075"/>
                  <a:gd name="connsiteY21" fmla="*/ 1393977 h 1632102"/>
                  <a:gd name="connsiteX22" fmla="*/ 463550 w 1489075"/>
                  <a:gd name="connsiteY22" fmla="*/ 1540027 h 1632102"/>
                  <a:gd name="connsiteX23" fmla="*/ 403225 w 1489075"/>
                  <a:gd name="connsiteY23" fmla="*/ 1632102 h 1632102"/>
                  <a:gd name="connsiteX24" fmla="*/ 98425 w 1489075"/>
                  <a:gd name="connsiteY24" fmla="*/ 1603527 h 1632102"/>
                  <a:gd name="connsiteX25" fmla="*/ 0 w 1489075"/>
                  <a:gd name="connsiteY25" fmla="*/ 1213002 h 1632102"/>
                  <a:gd name="connsiteX0" fmla="*/ 0 w 1491758"/>
                  <a:gd name="connsiteY0" fmla="*/ 1213002 h 1632102"/>
                  <a:gd name="connsiteX1" fmla="*/ 82550 w 1491758"/>
                  <a:gd name="connsiteY1" fmla="*/ 1022502 h 1632102"/>
                  <a:gd name="connsiteX2" fmla="*/ 215900 w 1491758"/>
                  <a:gd name="connsiteY2" fmla="*/ 612927 h 1632102"/>
                  <a:gd name="connsiteX3" fmla="*/ 723900 w 1491758"/>
                  <a:gd name="connsiteY3" fmla="*/ 111277 h 1632102"/>
                  <a:gd name="connsiteX4" fmla="*/ 1254125 w 1491758"/>
                  <a:gd name="connsiteY4" fmla="*/ 38252 h 1632102"/>
                  <a:gd name="connsiteX5" fmla="*/ 1098550 w 1491758"/>
                  <a:gd name="connsiteY5" fmla="*/ 197002 h 1632102"/>
                  <a:gd name="connsiteX6" fmla="*/ 676275 w 1491758"/>
                  <a:gd name="connsiteY6" fmla="*/ 454177 h 1632102"/>
                  <a:gd name="connsiteX7" fmla="*/ 968375 w 1491758"/>
                  <a:gd name="connsiteY7" fmla="*/ 406552 h 1632102"/>
                  <a:gd name="connsiteX8" fmla="*/ 1352550 w 1491758"/>
                  <a:gd name="connsiteY8" fmla="*/ 387502 h 1632102"/>
                  <a:gd name="connsiteX9" fmla="*/ 1489075 w 1491758"/>
                  <a:gd name="connsiteY9" fmla="*/ 435127 h 1632102"/>
                  <a:gd name="connsiteX10" fmla="*/ 1412875 w 1491758"/>
                  <a:gd name="connsiteY10" fmla="*/ 517677 h 1632102"/>
                  <a:gd name="connsiteX11" fmla="*/ 790575 w 1491758"/>
                  <a:gd name="connsiteY11" fmla="*/ 676427 h 1632102"/>
                  <a:gd name="connsiteX12" fmla="*/ 1327150 w 1491758"/>
                  <a:gd name="connsiteY12" fmla="*/ 587527 h 1632102"/>
                  <a:gd name="connsiteX13" fmla="*/ 1476375 w 1491758"/>
                  <a:gd name="connsiteY13" fmla="*/ 616102 h 1632102"/>
                  <a:gd name="connsiteX14" fmla="*/ 1428750 w 1491758"/>
                  <a:gd name="connsiteY14" fmla="*/ 717702 h 1632102"/>
                  <a:gd name="connsiteX15" fmla="*/ 1174750 w 1491758"/>
                  <a:gd name="connsiteY15" fmla="*/ 879627 h 1632102"/>
                  <a:gd name="connsiteX16" fmla="*/ 863600 w 1491758"/>
                  <a:gd name="connsiteY16" fmla="*/ 965352 h 1632102"/>
                  <a:gd name="connsiteX17" fmla="*/ 1289050 w 1491758"/>
                  <a:gd name="connsiteY17" fmla="*/ 889152 h 1632102"/>
                  <a:gd name="connsiteX18" fmla="*/ 1400175 w 1491758"/>
                  <a:gd name="connsiteY18" fmla="*/ 920902 h 1632102"/>
                  <a:gd name="connsiteX19" fmla="*/ 1355725 w 1491758"/>
                  <a:gd name="connsiteY19" fmla="*/ 1028852 h 1632102"/>
                  <a:gd name="connsiteX20" fmla="*/ 936625 w 1491758"/>
                  <a:gd name="connsiteY20" fmla="*/ 1174902 h 1632102"/>
                  <a:gd name="connsiteX21" fmla="*/ 774700 w 1491758"/>
                  <a:gd name="connsiteY21" fmla="*/ 1393977 h 1632102"/>
                  <a:gd name="connsiteX22" fmla="*/ 463550 w 1491758"/>
                  <a:gd name="connsiteY22" fmla="*/ 1540027 h 1632102"/>
                  <a:gd name="connsiteX23" fmla="*/ 403225 w 1491758"/>
                  <a:gd name="connsiteY23" fmla="*/ 1632102 h 1632102"/>
                  <a:gd name="connsiteX24" fmla="*/ 98425 w 1491758"/>
                  <a:gd name="connsiteY24" fmla="*/ 1603527 h 1632102"/>
                  <a:gd name="connsiteX25" fmla="*/ 0 w 1491758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9570"/>
                  <a:gd name="connsiteY0" fmla="*/ 1213002 h 1632102"/>
                  <a:gd name="connsiteX1" fmla="*/ 82550 w 1479570"/>
                  <a:gd name="connsiteY1" fmla="*/ 1022502 h 1632102"/>
                  <a:gd name="connsiteX2" fmla="*/ 215900 w 1479570"/>
                  <a:gd name="connsiteY2" fmla="*/ 612927 h 1632102"/>
                  <a:gd name="connsiteX3" fmla="*/ 723900 w 1479570"/>
                  <a:gd name="connsiteY3" fmla="*/ 111277 h 1632102"/>
                  <a:gd name="connsiteX4" fmla="*/ 1254125 w 1479570"/>
                  <a:gd name="connsiteY4" fmla="*/ 38252 h 1632102"/>
                  <a:gd name="connsiteX5" fmla="*/ 1098550 w 1479570"/>
                  <a:gd name="connsiteY5" fmla="*/ 197002 h 1632102"/>
                  <a:gd name="connsiteX6" fmla="*/ 676275 w 1479570"/>
                  <a:gd name="connsiteY6" fmla="*/ 454177 h 1632102"/>
                  <a:gd name="connsiteX7" fmla="*/ 968375 w 1479570"/>
                  <a:gd name="connsiteY7" fmla="*/ 406552 h 1632102"/>
                  <a:gd name="connsiteX8" fmla="*/ 1352550 w 1479570"/>
                  <a:gd name="connsiteY8" fmla="*/ 387502 h 1632102"/>
                  <a:gd name="connsiteX9" fmla="*/ 1463675 w 1479570"/>
                  <a:gd name="connsiteY9" fmla="*/ 435127 h 1632102"/>
                  <a:gd name="connsiteX10" fmla="*/ 1412875 w 1479570"/>
                  <a:gd name="connsiteY10" fmla="*/ 517677 h 1632102"/>
                  <a:gd name="connsiteX11" fmla="*/ 790575 w 1479570"/>
                  <a:gd name="connsiteY11" fmla="*/ 676427 h 1632102"/>
                  <a:gd name="connsiteX12" fmla="*/ 1327150 w 1479570"/>
                  <a:gd name="connsiteY12" fmla="*/ 587527 h 1632102"/>
                  <a:gd name="connsiteX13" fmla="*/ 1476375 w 1479570"/>
                  <a:gd name="connsiteY13" fmla="*/ 616102 h 1632102"/>
                  <a:gd name="connsiteX14" fmla="*/ 1428750 w 1479570"/>
                  <a:gd name="connsiteY14" fmla="*/ 717702 h 1632102"/>
                  <a:gd name="connsiteX15" fmla="*/ 1174750 w 1479570"/>
                  <a:gd name="connsiteY15" fmla="*/ 879627 h 1632102"/>
                  <a:gd name="connsiteX16" fmla="*/ 863600 w 1479570"/>
                  <a:gd name="connsiteY16" fmla="*/ 965352 h 1632102"/>
                  <a:gd name="connsiteX17" fmla="*/ 1289050 w 1479570"/>
                  <a:gd name="connsiteY17" fmla="*/ 889152 h 1632102"/>
                  <a:gd name="connsiteX18" fmla="*/ 1400175 w 1479570"/>
                  <a:gd name="connsiteY18" fmla="*/ 920902 h 1632102"/>
                  <a:gd name="connsiteX19" fmla="*/ 1355725 w 1479570"/>
                  <a:gd name="connsiteY19" fmla="*/ 1028852 h 1632102"/>
                  <a:gd name="connsiteX20" fmla="*/ 936625 w 1479570"/>
                  <a:gd name="connsiteY20" fmla="*/ 1174902 h 1632102"/>
                  <a:gd name="connsiteX21" fmla="*/ 774700 w 1479570"/>
                  <a:gd name="connsiteY21" fmla="*/ 1393977 h 1632102"/>
                  <a:gd name="connsiteX22" fmla="*/ 463550 w 1479570"/>
                  <a:gd name="connsiteY22" fmla="*/ 1540027 h 1632102"/>
                  <a:gd name="connsiteX23" fmla="*/ 403225 w 1479570"/>
                  <a:gd name="connsiteY23" fmla="*/ 1632102 h 1632102"/>
                  <a:gd name="connsiteX24" fmla="*/ 98425 w 1479570"/>
                  <a:gd name="connsiteY24" fmla="*/ 1603527 h 1632102"/>
                  <a:gd name="connsiteX25" fmla="*/ 0 w 1479570"/>
                  <a:gd name="connsiteY25" fmla="*/ 1213002 h 1632102"/>
                  <a:gd name="connsiteX0" fmla="*/ 0 w 1476572"/>
                  <a:gd name="connsiteY0" fmla="*/ 1213002 h 1632102"/>
                  <a:gd name="connsiteX1" fmla="*/ 82550 w 1476572"/>
                  <a:gd name="connsiteY1" fmla="*/ 1022502 h 1632102"/>
                  <a:gd name="connsiteX2" fmla="*/ 215900 w 1476572"/>
                  <a:gd name="connsiteY2" fmla="*/ 612927 h 1632102"/>
                  <a:gd name="connsiteX3" fmla="*/ 723900 w 1476572"/>
                  <a:gd name="connsiteY3" fmla="*/ 111277 h 1632102"/>
                  <a:gd name="connsiteX4" fmla="*/ 1254125 w 1476572"/>
                  <a:gd name="connsiteY4" fmla="*/ 38252 h 1632102"/>
                  <a:gd name="connsiteX5" fmla="*/ 1098550 w 1476572"/>
                  <a:gd name="connsiteY5" fmla="*/ 197002 h 1632102"/>
                  <a:gd name="connsiteX6" fmla="*/ 676275 w 1476572"/>
                  <a:gd name="connsiteY6" fmla="*/ 454177 h 1632102"/>
                  <a:gd name="connsiteX7" fmla="*/ 968375 w 1476572"/>
                  <a:gd name="connsiteY7" fmla="*/ 406552 h 1632102"/>
                  <a:gd name="connsiteX8" fmla="*/ 1352550 w 1476572"/>
                  <a:gd name="connsiteY8" fmla="*/ 387502 h 1632102"/>
                  <a:gd name="connsiteX9" fmla="*/ 1463675 w 1476572"/>
                  <a:gd name="connsiteY9" fmla="*/ 435127 h 1632102"/>
                  <a:gd name="connsiteX10" fmla="*/ 1412875 w 1476572"/>
                  <a:gd name="connsiteY10" fmla="*/ 517677 h 1632102"/>
                  <a:gd name="connsiteX11" fmla="*/ 790575 w 1476572"/>
                  <a:gd name="connsiteY11" fmla="*/ 676427 h 1632102"/>
                  <a:gd name="connsiteX12" fmla="*/ 1327150 w 1476572"/>
                  <a:gd name="connsiteY12" fmla="*/ 587527 h 1632102"/>
                  <a:gd name="connsiteX13" fmla="*/ 1473200 w 1476572"/>
                  <a:gd name="connsiteY13" fmla="*/ 641502 h 1632102"/>
                  <a:gd name="connsiteX14" fmla="*/ 1428750 w 1476572"/>
                  <a:gd name="connsiteY14" fmla="*/ 717702 h 1632102"/>
                  <a:gd name="connsiteX15" fmla="*/ 1174750 w 1476572"/>
                  <a:gd name="connsiteY15" fmla="*/ 879627 h 1632102"/>
                  <a:gd name="connsiteX16" fmla="*/ 863600 w 1476572"/>
                  <a:gd name="connsiteY16" fmla="*/ 965352 h 1632102"/>
                  <a:gd name="connsiteX17" fmla="*/ 1289050 w 1476572"/>
                  <a:gd name="connsiteY17" fmla="*/ 889152 h 1632102"/>
                  <a:gd name="connsiteX18" fmla="*/ 1400175 w 1476572"/>
                  <a:gd name="connsiteY18" fmla="*/ 920902 h 1632102"/>
                  <a:gd name="connsiteX19" fmla="*/ 1355725 w 1476572"/>
                  <a:gd name="connsiteY19" fmla="*/ 1028852 h 1632102"/>
                  <a:gd name="connsiteX20" fmla="*/ 936625 w 1476572"/>
                  <a:gd name="connsiteY20" fmla="*/ 1174902 h 1632102"/>
                  <a:gd name="connsiteX21" fmla="*/ 774700 w 1476572"/>
                  <a:gd name="connsiteY21" fmla="*/ 1393977 h 1632102"/>
                  <a:gd name="connsiteX22" fmla="*/ 463550 w 1476572"/>
                  <a:gd name="connsiteY22" fmla="*/ 1540027 h 1632102"/>
                  <a:gd name="connsiteX23" fmla="*/ 403225 w 1476572"/>
                  <a:gd name="connsiteY23" fmla="*/ 1632102 h 1632102"/>
                  <a:gd name="connsiteX24" fmla="*/ 98425 w 1476572"/>
                  <a:gd name="connsiteY24" fmla="*/ 1603527 h 1632102"/>
                  <a:gd name="connsiteX25" fmla="*/ 0 w 1476572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7532"/>
                  <a:gd name="connsiteY0" fmla="*/ 1213002 h 1632102"/>
                  <a:gd name="connsiteX1" fmla="*/ 82550 w 1477532"/>
                  <a:gd name="connsiteY1" fmla="*/ 1022502 h 1632102"/>
                  <a:gd name="connsiteX2" fmla="*/ 215900 w 1477532"/>
                  <a:gd name="connsiteY2" fmla="*/ 612927 h 1632102"/>
                  <a:gd name="connsiteX3" fmla="*/ 723900 w 1477532"/>
                  <a:gd name="connsiteY3" fmla="*/ 111277 h 1632102"/>
                  <a:gd name="connsiteX4" fmla="*/ 1254125 w 1477532"/>
                  <a:gd name="connsiteY4" fmla="*/ 38252 h 1632102"/>
                  <a:gd name="connsiteX5" fmla="*/ 1098550 w 1477532"/>
                  <a:gd name="connsiteY5" fmla="*/ 197002 h 1632102"/>
                  <a:gd name="connsiteX6" fmla="*/ 676275 w 1477532"/>
                  <a:gd name="connsiteY6" fmla="*/ 454177 h 1632102"/>
                  <a:gd name="connsiteX7" fmla="*/ 968375 w 1477532"/>
                  <a:gd name="connsiteY7" fmla="*/ 406552 h 1632102"/>
                  <a:gd name="connsiteX8" fmla="*/ 1352550 w 1477532"/>
                  <a:gd name="connsiteY8" fmla="*/ 387502 h 1632102"/>
                  <a:gd name="connsiteX9" fmla="*/ 1463675 w 1477532"/>
                  <a:gd name="connsiteY9" fmla="*/ 435127 h 1632102"/>
                  <a:gd name="connsiteX10" fmla="*/ 1412875 w 1477532"/>
                  <a:gd name="connsiteY10" fmla="*/ 517677 h 1632102"/>
                  <a:gd name="connsiteX11" fmla="*/ 790575 w 1477532"/>
                  <a:gd name="connsiteY11" fmla="*/ 676427 h 1632102"/>
                  <a:gd name="connsiteX12" fmla="*/ 1289050 w 1477532"/>
                  <a:gd name="connsiteY12" fmla="*/ 612927 h 1632102"/>
                  <a:gd name="connsiteX13" fmla="*/ 1473200 w 1477532"/>
                  <a:gd name="connsiteY13" fmla="*/ 641502 h 1632102"/>
                  <a:gd name="connsiteX14" fmla="*/ 1416050 w 1477532"/>
                  <a:gd name="connsiteY14" fmla="*/ 749452 h 1632102"/>
                  <a:gd name="connsiteX15" fmla="*/ 1162050 w 1477532"/>
                  <a:gd name="connsiteY15" fmla="*/ 857402 h 1632102"/>
                  <a:gd name="connsiteX16" fmla="*/ 863600 w 1477532"/>
                  <a:gd name="connsiteY16" fmla="*/ 965352 h 1632102"/>
                  <a:gd name="connsiteX17" fmla="*/ 1289050 w 1477532"/>
                  <a:gd name="connsiteY17" fmla="*/ 889152 h 1632102"/>
                  <a:gd name="connsiteX18" fmla="*/ 1400175 w 1477532"/>
                  <a:gd name="connsiteY18" fmla="*/ 920902 h 1632102"/>
                  <a:gd name="connsiteX19" fmla="*/ 1355725 w 1477532"/>
                  <a:gd name="connsiteY19" fmla="*/ 1028852 h 1632102"/>
                  <a:gd name="connsiteX20" fmla="*/ 936625 w 1477532"/>
                  <a:gd name="connsiteY20" fmla="*/ 1174902 h 1632102"/>
                  <a:gd name="connsiteX21" fmla="*/ 774700 w 1477532"/>
                  <a:gd name="connsiteY21" fmla="*/ 1393977 h 1632102"/>
                  <a:gd name="connsiteX22" fmla="*/ 463550 w 1477532"/>
                  <a:gd name="connsiteY22" fmla="*/ 1540027 h 1632102"/>
                  <a:gd name="connsiteX23" fmla="*/ 403225 w 1477532"/>
                  <a:gd name="connsiteY23" fmla="*/ 1632102 h 1632102"/>
                  <a:gd name="connsiteX24" fmla="*/ 98425 w 1477532"/>
                  <a:gd name="connsiteY24" fmla="*/ 1603527 h 1632102"/>
                  <a:gd name="connsiteX25" fmla="*/ 0 w 1477532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355725 w 1480388"/>
                  <a:gd name="connsiteY19" fmla="*/ 10288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25752"/>
                  <a:gd name="connsiteX1" fmla="*/ 82550 w 1480388"/>
                  <a:gd name="connsiteY1" fmla="*/ 1022502 h 1625752"/>
                  <a:gd name="connsiteX2" fmla="*/ 215900 w 1480388"/>
                  <a:gd name="connsiteY2" fmla="*/ 612927 h 1625752"/>
                  <a:gd name="connsiteX3" fmla="*/ 723900 w 1480388"/>
                  <a:gd name="connsiteY3" fmla="*/ 111277 h 1625752"/>
                  <a:gd name="connsiteX4" fmla="*/ 1254125 w 1480388"/>
                  <a:gd name="connsiteY4" fmla="*/ 38252 h 1625752"/>
                  <a:gd name="connsiteX5" fmla="*/ 1098550 w 1480388"/>
                  <a:gd name="connsiteY5" fmla="*/ 197002 h 1625752"/>
                  <a:gd name="connsiteX6" fmla="*/ 676275 w 1480388"/>
                  <a:gd name="connsiteY6" fmla="*/ 454177 h 1625752"/>
                  <a:gd name="connsiteX7" fmla="*/ 968375 w 1480388"/>
                  <a:gd name="connsiteY7" fmla="*/ 406552 h 1625752"/>
                  <a:gd name="connsiteX8" fmla="*/ 1352550 w 1480388"/>
                  <a:gd name="connsiteY8" fmla="*/ 387502 h 1625752"/>
                  <a:gd name="connsiteX9" fmla="*/ 1463675 w 1480388"/>
                  <a:gd name="connsiteY9" fmla="*/ 435127 h 1625752"/>
                  <a:gd name="connsiteX10" fmla="*/ 1412875 w 1480388"/>
                  <a:gd name="connsiteY10" fmla="*/ 517677 h 1625752"/>
                  <a:gd name="connsiteX11" fmla="*/ 790575 w 1480388"/>
                  <a:gd name="connsiteY11" fmla="*/ 676427 h 1625752"/>
                  <a:gd name="connsiteX12" fmla="*/ 1289050 w 1480388"/>
                  <a:gd name="connsiteY12" fmla="*/ 612927 h 1625752"/>
                  <a:gd name="connsiteX13" fmla="*/ 1473200 w 1480388"/>
                  <a:gd name="connsiteY13" fmla="*/ 641502 h 1625752"/>
                  <a:gd name="connsiteX14" fmla="*/ 1416050 w 1480388"/>
                  <a:gd name="connsiteY14" fmla="*/ 749452 h 1625752"/>
                  <a:gd name="connsiteX15" fmla="*/ 1162050 w 1480388"/>
                  <a:gd name="connsiteY15" fmla="*/ 857402 h 1625752"/>
                  <a:gd name="connsiteX16" fmla="*/ 863600 w 1480388"/>
                  <a:gd name="connsiteY16" fmla="*/ 965352 h 1625752"/>
                  <a:gd name="connsiteX17" fmla="*/ 1289050 w 1480388"/>
                  <a:gd name="connsiteY17" fmla="*/ 870102 h 1625752"/>
                  <a:gd name="connsiteX18" fmla="*/ 1400175 w 1480388"/>
                  <a:gd name="connsiteY18" fmla="*/ 920902 h 1625752"/>
                  <a:gd name="connsiteX19" fmla="*/ 1250950 w 1480388"/>
                  <a:gd name="connsiteY19" fmla="*/ 1041552 h 1625752"/>
                  <a:gd name="connsiteX20" fmla="*/ 936625 w 1480388"/>
                  <a:gd name="connsiteY20" fmla="*/ 1174902 h 1625752"/>
                  <a:gd name="connsiteX21" fmla="*/ 774700 w 1480388"/>
                  <a:gd name="connsiteY21" fmla="*/ 1393977 h 1625752"/>
                  <a:gd name="connsiteX22" fmla="*/ 463550 w 1480388"/>
                  <a:gd name="connsiteY22" fmla="*/ 1540027 h 1625752"/>
                  <a:gd name="connsiteX23" fmla="*/ 390525 w 1480388"/>
                  <a:gd name="connsiteY23" fmla="*/ 1625752 h 1625752"/>
                  <a:gd name="connsiteX24" fmla="*/ 98425 w 1480388"/>
                  <a:gd name="connsiteY24" fmla="*/ 1603527 h 1625752"/>
                  <a:gd name="connsiteX25" fmla="*/ 0 w 1480388"/>
                  <a:gd name="connsiteY25" fmla="*/ 1213002 h 1625752"/>
                  <a:gd name="connsiteX0" fmla="*/ 0 w 1480388"/>
                  <a:gd name="connsiteY0" fmla="*/ 1213002 h 1645371"/>
                  <a:gd name="connsiteX1" fmla="*/ 82550 w 1480388"/>
                  <a:gd name="connsiteY1" fmla="*/ 1022502 h 1645371"/>
                  <a:gd name="connsiteX2" fmla="*/ 215900 w 1480388"/>
                  <a:gd name="connsiteY2" fmla="*/ 612927 h 1645371"/>
                  <a:gd name="connsiteX3" fmla="*/ 723900 w 1480388"/>
                  <a:gd name="connsiteY3" fmla="*/ 111277 h 1645371"/>
                  <a:gd name="connsiteX4" fmla="*/ 1254125 w 1480388"/>
                  <a:gd name="connsiteY4" fmla="*/ 38252 h 1645371"/>
                  <a:gd name="connsiteX5" fmla="*/ 1098550 w 1480388"/>
                  <a:gd name="connsiteY5" fmla="*/ 197002 h 1645371"/>
                  <a:gd name="connsiteX6" fmla="*/ 676275 w 1480388"/>
                  <a:gd name="connsiteY6" fmla="*/ 454177 h 1645371"/>
                  <a:gd name="connsiteX7" fmla="*/ 968375 w 1480388"/>
                  <a:gd name="connsiteY7" fmla="*/ 406552 h 1645371"/>
                  <a:gd name="connsiteX8" fmla="*/ 1352550 w 1480388"/>
                  <a:gd name="connsiteY8" fmla="*/ 387502 h 1645371"/>
                  <a:gd name="connsiteX9" fmla="*/ 1463675 w 1480388"/>
                  <a:gd name="connsiteY9" fmla="*/ 435127 h 1645371"/>
                  <a:gd name="connsiteX10" fmla="*/ 1412875 w 1480388"/>
                  <a:gd name="connsiteY10" fmla="*/ 517677 h 1645371"/>
                  <a:gd name="connsiteX11" fmla="*/ 790575 w 1480388"/>
                  <a:gd name="connsiteY11" fmla="*/ 676427 h 1645371"/>
                  <a:gd name="connsiteX12" fmla="*/ 1289050 w 1480388"/>
                  <a:gd name="connsiteY12" fmla="*/ 612927 h 1645371"/>
                  <a:gd name="connsiteX13" fmla="*/ 1473200 w 1480388"/>
                  <a:gd name="connsiteY13" fmla="*/ 641502 h 1645371"/>
                  <a:gd name="connsiteX14" fmla="*/ 1416050 w 1480388"/>
                  <a:gd name="connsiteY14" fmla="*/ 749452 h 1645371"/>
                  <a:gd name="connsiteX15" fmla="*/ 1162050 w 1480388"/>
                  <a:gd name="connsiteY15" fmla="*/ 857402 h 1645371"/>
                  <a:gd name="connsiteX16" fmla="*/ 863600 w 1480388"/>
                  <a:gd name="connsiteY16" fmla="*/ 965352 h 1645371"/>
                  <a:gd name="connsiteX17" fmla="*/ 1289050 w 1480388"/>
                  <a:gd name="connsiteY17" fmla="*/ 870102 h 1645371"/>
                  <a:gd name="connsiteX18" fmla="*/ 1400175 w 1480388"/>
                  <a:gd name="connsiteY18" fmla="*/ 920902 h 1645371"/>
                  <a:gd name="connsiteX19" fmla="*/ 1250950 w 1480388"/>
                  <a:gd name="connsiteY19" fmla="*/ 1041552 h 1645371"/>
                  <a:gd name="connsiteX20" fmla="*/ 936625 w 1480388"/>
                  <a:gd name="connsiteY20" fmla="*/ 1174902 h 1645371"/>
                  <a:gd name="connsiteX21" fmla="*/ 774700 w 1480388"/>
                  <a:gd name="connsiteY21" fmla="*/ 1393977 h 1645371"/>
                  <a:gd name="connsiteX22" fmla="*/ 463550 w 1480388"/>
                  <a:gd name="connsiteY22" fmla="*/ 1540027 h 1645371"/>
                  <a:gd name="connsiteX23" fmla="*/ 390525 w 1480388"/>
                  <a:gd name="connsiteY23" fmla="*/ 1625752 h 1645371"/>
                  <a:gd name="connsiteX24" fmla="*/ 98425 w 1480388"/>
                  <a:gd name="connsiteY24" fmla="*/ 1603527 h 1645371"/>
                  <a:gd name="connsiteX25" fmla="*/ 0 w 1480388"/>
                  <a:gd name="connsiteY25" fmla="*/ 1213002 h 1645371"/>
                  <a:gd name="connsiteX0" fmla="*/ 29060 w 1509448"/>
                  <a:gd name="connsiteY0" fmla="*/ 1213002 h 1645371"/>
                  <a:gd name="connsiteX1" fmla="*/ 111610 w 1509448"/>
                  <a:gd name="connsiteY1" fmla="*/ 1022502 h 1645371"/>
                  <a:gd name="connsiteX2" fmla="*/ 244960 w 1509448"/>
                  <a:gd name="connsiteY2" fmla="*/ 612927 h 1645371"/>
                  <a:gd name="connsiteX3" fmla="*/ 752960 w 1509448"/>
                  <a:gd name="connsiteY3" fmla="*/ 111277 h 1645371"/>
                  <a:gd name="connsiteX4" fmla="*/ 1283185 w 1509448"/>
                  <a:gd name="connsiteY4" fmla="*/ 38252 h 1645371"/>
                  <a:gd name="connsiteX5" fmla="*/ 1127610 w 1509448"/>
                  <a:gd name="connsiteY5" fmla="*/ 197002 h 1645371"/>
                  <a:gd name="connsiteX6" fmla="*/ 705335 w 1509448"/>
                  <a:gd name="connsiteY6" fmla="*/ 454177 h 1645371"/>
                  <a:gd name="connsiteX7" fmla="*/ 997435 w 1509448"/>
                  <a:gd name="connsiteY7" fmla="*/ 406552 h 1645371"/>
                  <a:gd name="connsiteX8" fmla="*/ 1381610 w 1509448"/>
                  <a:gd name="connsiteY8" fmla="*/ 387502 h 1645371"/>
                  <a:gd name="connsiteX9" fmla="*/ 1492735 w 1509448"/>
                  <a:gd name="connsiteY9" fmla="*/ 435127 h 1645371"/>
                  <a:gd name="connsiteX10" fmla="*/ 1441935 w 1509448"/>
                  <a:gd name="connsiteY10" fmla="*/ 517677 h 1645371"/>
                  <a:gd name="connsiteX11" fmla="*/ 819635 w 1509448"/>
                  <a:gd name="connsiteY11" fmla="*/ 676427 h 1645371"/>
                  <a:gd name="connsiteX12" fmla="*/ 1318110 w 1509448"/>
                  <a:gd name="connsiteY12" fmla="*/ 612927 h 1645371"/>
                  <a:gd name="connsiteX13" fmla="*/ 1502260 w 1509448"/>
                  <a:gd name="connsiteY13" fmla="*/ 641502 h 1645371"/>
                  <a:gd name="connsiteX14" fmla="*/ 1445110 w 1509448"/>
                  <a:gd name="connsiteY14" fmla="*/ 749452 h 1645371"/>
                  <a:gd name="connsiteX15" fmla="*/ 1191110 w 1509448"/>
                  <a:gd name="connsiteY15" fmla="*/ 857402 h 1645371"/>
                  <a:gd name="connsiteX16" fmla="*/ 892660 w 1509448"/>
                  <a:gd name="connsiteY16" fmla="*/ 965352 h 1645371"/>
                  <a:gd name="connsiteX17" fmla="*/ 1318110 w 1509448"/>
                  <a:gd name="connsiteY17" fmla="*/ 870102 h 1645371"/>
                  <a:gd name="connsiteX18" fmla="*/ 1429235 w 1509448"/>
                  <a:gd name="connsiteY18" fmla="*/ 920902 h 1645371"/>
                  <a:gd name="connsiteX19" fmla="*/ 1280010 w 1509448"/>
                  <a:gd name="connsiteY19" fmla="*/ 1041552 h 1645371"/>
                  <a:gd name="connsiteX20" fmla="*/ 965685 w 1509448"/>
                  <a:gd name="connsiteY20" fmla="*/ 1174902 h 1645371"/>
                  <a:gd name="connsiteX21" fmla="*/ 803760 w 1509448"/>
                  <a:gd name="connsiteY21" fmla="*/ 1393977 h 1645371"/>
                  <a:gd name="connsiteX22" fmla="*/ 492610 w 1509448"/>
                  <a:gd name="connsiteY22" fmla="*/ 1540027 h 1645371"/>
                  <a:gd name="connsiteX23" fmla="*/ 419585 w 1509448"/>
                  <a:gd name="connsiteY23" fmla="*/ 1625752 h 1645371"/>
                  <a:gd name="connsiteX24" fmla="*/ 127485 w 1509448"/>
                  <a:gd name="connsiteY24" fmla="*/ 1603527 h 1645371"/>
                  <a:gd name="connsiteX25" fmla="*/ 29060 w 1509448"/>
                  <a:gd name="connsiteY25" fmla="*/ 1213002 h 1645371"/>
                  <a:gd name="connsiteX0" fmla="*/ 19061 w 1499449"/>
                  <a:gd name="connsiteY0" fmla="*/ 1213002 h 1625752"/>
                  <a:gd name="connsiteX1" fmla="*/ 101611 w 1499449"/>
                  <a:gd name="connsiteY1" fmla="*/ 1022502 h 1625752"/>
                  <a:gd name="connsiteX2" fmla="*/ 234961 w 1499449"/>
                  <a:gd name="connsiteY2" fmla="*/ 612927 h 1625752"/>
                  <a:gd name="connsiteX3" fmla="*/ 742961 w 1499449"/>
                  <a:gd name="connsiteY3" fmla="*/ 111277 h 1625752"/>
                  <a:gd name="connsiteX4" fmla="*/ 1273186 w 1499449"/>
                  <a:gd name="connsiteY4" fmla="*/ 38252 h 1625752"/>
                  <a:gd name="connsiteX5" fmla="*/ 1117611 w 1499449"/>
                  <a:gd name="connsiteY5" fmla="*/ 197002 h 1625752"/>
                  <a:gd name="connsiteX6" fmla="*/ 695336 w 1499449"/>
                  <a:gd name="connsiteY6" fmla="*/ 454177 h 1625752"/>
                  <a:gd name="connsiteX7" fmla="*/ 987436 w 1499449"/>
                  <a:gd name="connsiteY7" fmla="*/ 406552 h 1625752"/>
                  <a:gd name="connsiteX8" fmla="*/ 1371611 w 1499449"/>
                  <a:gd name="connsiteY8" fmla="*/ 387502 h 1625752"/>
                  <a:gd name="connsiteX9" fmla="*/ 1482736 w 1499449"/>
                  <a:gd name="connsiteY9" fmla="*/ 435127 h 1625752"/>
                  <a:gd name="connsiteX10" fmla="*/ 1431936 w 1499449"/>
                  <a:gd name="connsiteY10" fmla="*/ 517677 h 1625752"/>
                  <a:gd name="connsiteX11" fmla="*/ 809636 w 1499449"/>
                  <a:gd name="connsiteY11" fmla="*/ 676427 h 1625752"/>
                  <a:gd name="connsiteX12" fmla="*/ 1308111 w 1499449"/>
                  <a:gd name="connsiteY12" fmla="*/ 612927 h 1625752"/>
                  <a:gd name="connsiteX13" fmla="*/ 1492261 w 1499449"/>
                  <a:gd name="connsiteY13" fmla="*/ 641502 h 1625752"/>
                  <a:gd name="connsiteX14" fmla="*/ 1435111 w 1499449"/>
                  <a:gd name="connsiteY14" fmla="*/ 749452 h 1625752"/>
                  <a:gd name="connsiteX15" fmla="*/ 1181111 w 1499449"/>
                  <a:gd name="connsiteY15" fmla="*/ 857402 h 1625752"/>
                  <a:gd name="connsiteX16" fmla="*/ 882661 w 1499449"/>
                  <a:gd name="connsiteY16" fmla="*/ 965352 h 1625752"/>
                  <a:gd name="connsiteX17" fmla="*/ 1308111 w 1499449"/>
                  <a:gd name="connsiteY17" fmla="*/ 870102 h 1625752"/>
                  <a:gd name="connsiteX18" fmla="*/ 1419236 w 1499449"/>
                  <a:gd name="connsiteY18" fmla="*/ 920902 h 1625752"/>
                  <a:gd name="connsiteX19" fmla="*/ 1270011 w 1499449"/>
                  <a:gd name="connsiteY19" fmla="*/ 1041552 h 1625752"/>
                  <a:gd name="connsiteX20" fmla="*/ 955686 w 1499449"/>
                  <a:gd name="connsiteY20" fmla="*/ 1174902 h 1625752"/>
                  <a:gd name="connsiteX21" fmla="*/ 793761 w 1499449"/>
                  <a:gd name="connsiteY21" fmla="*/ 1393977 h 1625752"/>
                  <a:gd name="connsiteX22" fmla="*/ 482611 w 1499449"/>
                  <a:gd name="connsiteY22" fmla="*/ 1540027 h 1625752"/>
                  <a:gd name="connsiteX23" fmla="*/ 409586 w 1499449"/>
                  <a:gd name="connsiteY23" fmla="*/ 1625752 h 1625752"/>
                  <a:gd name="connsiteX24" fmla="*/ 101611 w 1499449"/>
                  <a:gd name="connsiteY24" fmla="*/ 1559077 h 1625752"/>
                  <a:gd name="connsiteX25" fmla="*/ 19061 w 1499449"/>
                  <a:gd name="connsiteY25" fmla="*/ 1213002 h 1625752"/>
                  <a:gd name="connsiteX0" fmla="*/ 10180 w 1490568"/>
                  <a:gd name="connsiteY0" fmla="*/ 1213002 h 1625752"/>
                  <a:gd name="connsiteX1" fmla="*/ 92730 w 1490568"/>
                  <a:gd name="connsiteY1" fmla="*/ 1022502 h 1625752"/>
                  <a:gd name="connsiteX2" fmla="*/ 226080 w 1490568"/>
                  <a:gd name="connsiteY2" fmla="*/ 612927 h 1625752"/>
                  <a:gd name="connsiteX3" fmla="*/ 734080 w 1490568"/>
                  <a:gd name="connsiteY3" fmla="*/ 111277 h 1625752"/>
                  <a:gd name="connsiteX4" fmla="*/ 1264305 w 1490568"/>
                  <a:gd name="connsiteY4" fmla="*/ 38252 h 1625752"/>
                  <a:gd name="connsiteX5" fmla="*/ 1108730 w 1490568"/>
                  <a:gd name="connsiteY5" fmla="*/ 197002 h 1625752"/>
                  <a:gd name="connsiteX6" fmla="*/ 686455 w 1490568"/>
                  <a:gd name="connsiteY6" fmla="*/ 454177 h 1625752"/>
                  <a:gd name="connsiteX7" fmla="*/ 978555 w 1490568"/>
                  <a:gd name="connsiteY7" fmla="*/ 406552 h 1625752"/>
                  <a:gd name="connsiteX8" fmla="*/ 1362730 w 1490568"/>
                  <a:gd name="connsiteY8" fmla="*/ 387502 h 1625752"/>
                  <a:gd name="connsiteX9" fmla="*/ 1473855 w 1490568"/>
                  <a:gd name="connsiteY9" fmla="*/ 435127 h 1625752"/>
                  <a:gd name="connsiteX10" fmla="*/ 1423055 w 1490568"/>
                  <a:gd name="connsiteY10" fmla="*/ 517677 h 1625752"/>
                  <a:gd name="connsiteX11" fmla="*/ 800755 w 1490568"/>
                  <a:gd name="connsiteY11" fmla="*/ 676427 h 1625752"/>
                  <a:gd name="connsiteX12" fmla="*/ 1299230 w 1490568"/>
                  <a:gd name="connsiteY12" fmla="*/ 612927 h 1625752"/>
                  <a:gd name="connsiteX13" fmla="*/ 1483380 w 1490568"/>
                  <a:gd name="connsiteY13" fmla="*/ 641502 h 1625752"/>
                  <a:gd name="connsiteX14" fmla="*/ 1426230 w 1490568"/>
                  <a:gd name="connsiteY14" fmla="*/ 749452 h 1625752"/>
                  <a:gd name="connsiteX15" fmla="*/ 1172230 w 1490568"/>
                  <a:gd name="connsiteY15" fmla="*/ 857402 h 1625752"/>
                  <a:gd name="connsiteX16" fmla="*/ 873780 w 1490568"/>
                  <a:gd name="connsiteY16" fmla="*/ 965352 h 1625752"/>
                  <a:gd name="connsiteX17" fmla="*/ 1299230 w 1490568"/>
                  <a:gd name="connsiteY17" fmla="*/ 870102 h 1625752"/>
                  <a:gd name="connsiteX18" fmla="*/ 1410355 w 1490568"/>
                  <a:gd name="connsiteY18" fmla="*/ 920902 h 1625752"/>
                  <a:gd name="connsiteX19" fmla="*/ 1261130 w 1490568"/>
                  <a:gd name="connsiteY19" fmla="*/ 1041552 h 1625752"/>
                  <a:gd name="connsiteX20" fmla="*/ 946805 w 1490568"/>
                  <a:gd name="connsiteY20" fmla="*/ 1174902 h 1625752"/>
                  <a:gd name="connsiteX21" fmla="*/ 784880 w 1490568"/>
                  <a:gd name="connsiteY21" fmla="*/ 1393977 h 1625752"/>
                  <a:gd name="connsiteX22" fmla="*/ 473730 w 1490568"/>
                  <a:gd name="connsiteY22" fmla="*/ 1540027 h 1625752"/>
                  <a:gd name="connsiteX23" fmla="*/ 400705 w 1490568"/>
                  <a:gd name="connsiteY23" fmla="*/ 1625752 h 1625752"/>
                  <a:gd name="connsiteX24" fmla="*/ 92730 w 1490568"/>
                  <a:gd name="connsiteY24" fmla="*/ 1559077 h 1625752"/>
                  <a:gd name="connsiteX25" fmla="*/ 10180 w 1490568"/>
                  <a:gd name="connsiteY25" fmla="*/ 1213002 h 1625752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0568" h="1638915">
                    <a:moveTo>
                      <a:pt x="10180" y="1213002"/>
                    </a:moveTo>
                    <a:cubicBezTo>
                      <a:pt x="10180" y="1123573"/>
                      <a:pt x="65213" y="1086002"/>
                      <a:pt x="92730" y="1022502"/>
                    </a:cubicBezTo>
                    <a:cubicBezTo>
                      <a:pt x="137180" y="885977"/>
                      <a:pt x="98022" y="836235"/>
                      <a:pt x="226080" y="612927"/>
                    </a:cubicBezTo>
                    <a:cubicBezTo>
                      <a:pt x="354138" y="389619"/>
                      <a:pt x="557868" y="194356"/>
                      <a:pt x="734080" y="111277"/>
                    </a:cubicBezTo>
                    <a:cubicBezTo>
                      <a:pt x="910292" y="28198"/>
                      <a:pt x="1221972" y="-48531"/>
                      <a:pt x="1264305" y="38252"/>
                    </a:cubicBezTo>
                    <a:cubicBezTo>
                      <a:pt x="1306638" y="125035"/>
                      <a:pt x="1174347" y="167369"/>
                      <a:pt x="1108730" y="197002"/>
                    </a:cubicBezTo>
                    <a:cubicBezTo>
                      <a:pt x="1043113" y="226635"/>
                      <a:pt x="817688" y="355752"/>
                      <a:pt x="686455" y="454177"/>
                    </a:cubicBezTo>
                    <a:cubicBezTo>
                      <a:pt x="783822" y="438302"/>
                      <a:pt x="825097" y="428777"/>
                      <a:pt x="978555" y="406552"/>
                    </a:cubicBezTo>
                    <a:cubicBezTo>
                      <a:pt x="1132013" y="384327"/>
                      <a:pt x="1234672" y="393852"/>
                      <a:pt x="1362730" y="387502"/>
                    </a:cubicBezTo>
                    <a:cubicBezTo>
                      <a:pt x="1408238" y="403377"/>
                      <a:pt x="1456922" y="390677"/>
                      <a:pt x="1473855" y="435127"/>
                    </a:cubicBezTo>
                    <a:cubicBezTo>
                      <a:pt x="1490788" y="479577"/>
                      <a:pt x="1448455" y="490160"/>
                      <a:pt x="1423055" y="517677"/>
                    </a:cubicBezTo>
                    <a:lnTo>
                      <a:pt x="800755" y="676427"/>
                    </a:lnTo>
                    <a:lnTo>
                      <a:pt x="1299230" y="612927"/>
                    </a:lnTo>
                    <a:cubicBezTo>
                      <a:pt x="1396597" y="597052"/>
                      <a:pt x="1462213" y="618748"/>
                      <a:pt x="1483380" y="641502"/>
                    </a:cubicBezTo>
                    <a:cubicBezTo>
                      <a:pt x="1504547" y="664256"/>
                      <a:pt x="1477030" y="721935"/>
                      <a:pt x="1426230" y="749452"/>
                    </a:cubicBezTo>
                    <a:cubicBezTo>
                      <a:pt x="1375430" y="776969"/>
                      <a:pt x="1264834" y="824594"/>
                      <a:pt x="1172230" y="857402"/>
                    </a:cubicBezTo>
                    <a:cubicBezTo>
                      <a:pt x="1079626" y="890210"/>
                      <a:pt x="970088" y="910319"/>
                      <a:pt x="870605" y="946302"/>
                    </a:cubicBezTo>
                    <a:cubicBezTo>
                      <a:pt x="1019830" y="943127"/>
                      <a:pt x="1213505" y="873806"/>
                      <a:pt x="1299230" y="870102"/>
                    </a:cubicBezTo>
                    <a:cubicBezTo>
                      <a:pt x="1384955" y="866398"/>
                      <a:pt x="1395538" y="895502"/>
                      <a:pt x="1384955" y="924077"/>
                    </a:cubicBezTo>
                    <a:cubicBezTo>
                      <a:pt x="1374372" y="952652"/>
                      <a:pt x="1327805" y="1002923"/>
                      <a:pt x="1235730" y="1041552"/>
                    </a:cubicBezTo>
                    <a:cubicBezTo>
                      <a:pt x="1143655" y="1080181"/>
                      <a:pt x="1051580" y="1130452"/>
                      <a:pt x="946805" y="1174902"/>
                    </a:cubicBezTo>
                    <a:cubicBezTo>
                      <a:pt x="892830" y="1247927"/>
                      <a:pt x="867430" y="1336827"/>
                      <a:pt x="784880" y="1393977"/>
                    </a:cubicBezTo>
                    <a:cubicBezTo>
                      <a:pt x="702330" y="1451127"/>
                      <a:pt x="577447" y="1491344"/>
                      <a:pt x="473730" y="1540027"/>
                    </a:cubicBezTo>
                    <a:lnTo>
                      <a:pt x="400705" y="1625752"/>
                    </a:lnTo>
                    <a:cubicBezTo>
                      <a:pt x="312863" y="1656444"/>
                      <a:pt x="228197" y="1633160"/>
                      <a:pt x="92730" y="1559077"/>
                    </a:cubicBezTo>
                    <a:cubicBezTo>
                      <a:pt x="-42737" y="1484994"/>
                      <a:pt x="10180" y="1302431"/>
                      <a:pt x="10180" y="121300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71F5262-0870-55C4-F222-7DDA01EB2EA1}"/>
                  </a:ext>
                </a:extLst>
              </p:cNvPr>
              <p:cNvSpPr/>
              <p:nvPr/>
            </p:nvSpPr>
            <p:spPr bwMode="auto">
              <a:xfrm>
                <a:off x="4712317" y="7957431"/>
                <a:ext cx="264102" cy="223982"/>
              </a:xfrm>
              <a:custGeom>
                <a:avLst/>
                <a:gdLst>
                  <a:gd name="connsiteX0" fmla="*/ 38675 w 214686"/>
                  <a:gd name="connsiteY0" fmla="*/ 0 h 182073"/>
                  <a:gd name="connsiteX1" fmla="*/ 90094 w 214686"/>
                  <a:gd name="connsiteY1" fmla="*/ 121626 h 182073"/>
                  <a:gd name="connsiteX2" fmla="*/ 214686 w 214686"/>
                  <a:gd name="connsiteY2" fmla="*/ 145358 h 182073"/>
                  <a:gd name="connsiteX3" fmla="*/ 205327 w 214686"/>
                  <a:gd name="connsiteY3" fmla="*/ 182073 h 182073"/>
                  <a:gd name="connsiteX4" fmla="*/ 130021 w 214686"/>
                  <a:gd name="connsiteY4" fmla="*/ 181271 h 182073"/>
                  <a:gd name="connsiteX5" fmla="*/ 60664 w 214686"/>
                  <a:gd name="connsiteY5" fmla="*/ 158466 h 182073"/>
                  <a:gd name="connsiteX6" fmla="*/ 16288 w 214686"/>
                  <a:gd name="connsiteY6" fmla="*/ 105996 h 182073"/>
                  <a:gd name="connsiteX7" fmla="*/ 0 w 214686"/>
                  <a:gd name="connsiteY7" fmla="*/ 50155 h 18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6" h="182073">
                    <a:moveTo>
                      <a:pt x="38675" y="0"/>
                    </a:moveTo>
                    <a:cubicBezTo>
                      <a:pt x="42301" y="46475"/>
                      <a:pt x="60759" y="97400"/>
                      <a:pt x="90094" y="121626"/>
                    </a:cubicBezTo>
                    <a:cubicBezTo>
                      <a:pt x="119429" y="145852"/>
                      <a:pt x="166563" y="150302"/>
                      <a:pt x="214686" y="145358"/>
                    </a:cubicBezTo>
                    <a:lnTo>
                      <a:pt x="205327" y="182073"/>
                    </a:lnTo>
                    <a:lnTo>
                      <a:pt x="130021" y="181271"/>
                    </a:lnTo>
                    <a:cubicBezTo>
                      <a:pt x="103075" y="177748"/>
                      <a:pt x="79077" y="170579"/>
                      <a:pt x="60664" y="158466"/>
                    </a:cubicBezTo>
                    <a:cubicBezTo>
                      <a:pt x="42251" y="146353"/>
                      <a:pt x="27252" y="127565"/>
                      <a:pt x="16288" y="105996"/>
                    </a:cubicBezTo>
                    <a:lnTo>
                      <a:pt x="0" y="50155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983E5AC-D523-EC7E-37E4-22107D1F1FA2}"/>
                  </a:ext>
                </a:extLst>
              </p:cNvPr>
              <p:cNvSpPr/>
              <p:nvPr/>
            </p:nvSpPr>
            <p:spPr bwMode="auto">
              <a:xfrm>
                <a:off x="4491077" y="7996489"/>
                <a:ext cx="480413" cy="620741"/>
              </a:xfrm>
              <a:custGeom>
                <a:avLst/>
                <a:gdLst>
                  <a:gd name="connsiteX0" fmla="*/ 0 w 1203325"/>
                  <a:gd name="connsiteY0" fmla="*/ 1216025 h 1574800"/>
                  <a:gd name="connsiteX1" fmla="*/ 371475 w 1203325"/>
                  <a:gd name="connsiteY1" fmla="*/ 431800 h 1574800"/>
                  <a:gd name="connsiteX2" fmla="*/ 666750 w 1203325"/>
                  <a:gd name="connsiteY2" fmla="*/ 0 h 1574800"/>
                  <a:gd name="connsiteX3" fmla="*/ 800100 w 1203325"/>
                  <a:gd name="connsiteY3" fmla="*/ 358775 h 1574800"/>
                  <a:gd name="connsiteX4" fmla="*/ 1203325 w 1203325"/>
                  <a:gd name="connsiteY4" fmla="*/ 476250 h 1574800"/>
                  <a:gd name="connsiteX5" fmla="*/ 1057275 w 1203325"/>
                  <a:gd name="connsiteY5" fmla="*/ 1123950 h 1574800"/>
                  <a:gd name="connsiteX6" fmla="*/ 736600 w 1203325"/>
                  <a:gd name="connsiteY6" fmla="*/ 1574800 h 1574800"/>
                  <a:gd name="connsiteX7" fmla="*/ 298450 w 1203325"/>
                  <a:gd name="connsiteY7" fmla="*/ 1549400 h 1574800"/>
                  <a:gd name="connsiteX8" fmla="*/ 0 w 1203325"/>
                  <a:gd name="connsiteY8" fmla="*/ 1216025 h 1574800"/>
                  <a:gd name="connsiteX0" fmla="*/ 0 w 1076325"/>
                  <a:gd name="connsiteY0" fmla="*/ 1203325 h 1574800"/>
                  <a:gd name="connsiteX1" fmla="*/ 244475 w 1076325"/>
                  <a:gd name="connsiteY1" fmla="*/ 431800 h 1574800"/>
                  <a:gd name="connsiteX2" fmla="*/ 539750 w 1076325"/>
                  <a:gd name="connsiteY2" fmla="*/ 0 h 1574800"/>
                  <a:gd name="connsiteX3" fmla="*/ 673100 w 1076325"/>
                  <a:gd name="connsiteY3" fmla="*/ 358775 h 1574800"/>
                  <a:gd name="connsiteX4" fmla="*/ 1076325 w 1076325"/>
                  <a:gd name="connsiteY4" fmla="*/ 476250 h 1574800"/>
                  <a:gd name="connsiteX5" fmla="*/ 930275 w 1076325"/>
                  <a:gd name="connsiteY5" fmla="*/ 1123950 h 1574800"/>
                  <a:gd name="connsiteX6" fmla="*/ 609600 w 1076325"/>
                  <a:gd name="connsiteY6" fmla="*/ 1574800 h 1574800"/>
                  <a:gd name="connsiteX7" fmla="*/ 171450 w 1076325"/>
                  <a:gd name="connsiteY7" fmla="*/ 1549400 h 1574800"/>
                  <a:gd name="connsiteX8" fmla="*/ 0 w 1076325"/>
                  <a:gd name="connsiteY8" fmla="*/ 1203325 h 1574800"/>
                  <a:gd name="connsiteX0" fmla="*/ 9265 w 1085590"/>
                  <a:gd name="connsiteY0" fmla="*/ 1203325 h 1574800"/>
                  <a:gd name="connsiteX1" fmla="*/ 253740 w 1085590"/>
                  <a:gd name="connsiteY1" fmla="*/ 431800 h 1574800"/>
                  <a:gd name="connsiteX2" fmla="*/ 549015 w 1085590"/>
                  <a:gd name="connsiteY2" fmla="*/ 0 h 1574800"/>
                  <a:gd name="connsiteX3" fmla="*/ 682365 w 1085590"/>
                  <a:gd name="connsiteY3" fmla="*/ 358775 h 1574800"/>
                  <a:gd name="connsiteX4" fmla="*/ 1085590 w 1085590"/>
                  <a:gd name="connsiteY4" fmla="*/ 476250 h 1574800"/>
                  <a:gd name="connsiteX5" fmla="*/ 939540 w 1085590"/>
                  <a:gd name="connsiteY5" fmla="*/ 1123950 h 1574800"/>
                  <a:gd name="connsiteX6" fmla="*/ 618865 w 1085590"/>
                  <a:gd name="connsiteY6" fmla="*/ 1574800 h 1574800"/>
                  <a:gd name="connsiteX7" fmla="*/ 180715 w 1085590"/>
                  <a:gd name="connsiteY7" fmla="*/ 1549400 h 1574800"/>
                  <a:gd name="connsiteX8" fmla="*/ 9265 w 1085590"/>
                  <a:gd name="connsiteY8" fmla="*/ 1203325 h 1574800"/>
                  <a:gd name="connsiteX0" fmla="*/ 11386 w 1049611"/>
                  <a:gd name="connsiteY0" fmla="*/ 1101725 h 1574800"/>
                  <a:gd name="connsiteX1" fmla="*/ 217761 w 1049611"/>
                  <a:gd name="connsiteY1" fmla="*/ 431800 h 1574800"/>
                  <a:gd name="connsiteX2" fmla="*/ 513036 w 1049611"/>
                  <a:gd name="connsiteY2" fmla="*/ 0 h 1574800"/>
                  <a:gd name="connsiteX3" fmla="*/ 646386 w 1049611"/>
                  <a:gd name="connsiteY3" fmla="*/ 358775 h 1574800"/>
                  <a:gd name="connsiteX4" fmla="*/ 1049611 w 1049611"/>
                  <a:gd name="connsiteY4" fmla="*/ 476250 h 1574800"/>
                  <a:gd name="connsiteX5" fmla="*/ 903561 w 1049611"/>
                  <a:gd name="connsiteY5" fmla="*/ 1123950 h 1574800"/>
                  <a:gd name="connsiteX6" fmla="*/ 582886 w 1049611"/>
                  <a:gd name="connsiteY6" fmla="*/ 1574800 h 1574800"/>
                  <a:gd name="connsiteX7" fmla="*/ 144736 w 1049611"/>
                  <a:gd name="connsiteY7" fmla="*/ 1549400 h 1574800"/>
                  <a:gd name="connsiteX8" fmla="*/ 11386 w 1049611"/>
                  <a:gd name="connsiteY8" fmla="*/ 1101725 h 1574800"/>
                  <a:gd name="connsiteX0" fmla="*/ 296 w 1038521"/>
                  <a:gd name="connsiteY0" fmla="*/ 1101725 h 1574800"/>
                  <a:gd name="connsiteX1" fmla="*/ 206671 w 1038521"/>
                  <a:gd name="connsiteY1" fmla="*/ 431800 h 1574800"/>
                  <a:gd name="connsiteX2" fmla="*/ 501946 w 1038521"/>
                  <a:gd name="connsiteY2" fmla="*/ 0 h 1574800"/>
                  <a:gd name="connsiteX3" fmla="*/ 635296 w 1038521"/>
                  <a:gd name="connsiteY3" fmla="*/ 358775 h 1574800"/>
                  <a:gd name="connsiteX4" fmla="*/ 1038521 w 1038521"/>
                  <a:gd name="connsiteY4" fmla="*/ 476250 h 1574800"/>
                  <a:gd name="connsiteX5" fmla="*/ 892471 w 1038521"/>
                  <a:gd name="connsiteY5" fmla="*/ 1123950 h 1574800"/>
                  <a:gd name="connsiteX6" fmla="*/ 571796 w 1038521"/>
                  <a:gd name="connsiteY6" fmla="*/ 1574800 h 1574800"/>
                  <a:gd name="connsiteX7" fmla="*/ 165396 w 1038521"/>
                  <a:gd name="connsiteY7" fmla="*/ 1552575 h 1574800"/>
                  <a:gd name="connsiteX8" fmla="*/ 296 w 1038521"/>
                  <a:gd name="connsiteY8" fmla="*/ 1101725 h 1574800"/>
                  <a:gd name="connsiteX0" fmla="*/ 1350 w 1039575"/>
                  <a:gd name="connsiteY0" fmla="*/ 1101725 h 1598586"/>
                  <a:gd name="connsiteX1" fmla="*/ 207725 w 1039575"/>
                  <a:gd name="connsiteY1" fmla="*/ 431800 h 1598586"/>
                  <a:gd name="connsiteX2" fmla="*/ 503000 w 1039575"/>
                  <a:gd name="connsiteY2" fmla="*/ 0 h 1598586"/>
                  <a:gd name="connsiteX3" fmla="*/ 636350 w 1039575"/>
                  <a:gd name="connsiteY3" fmla="*/ 358775 h 1598586"/>
                  <a:gd name="connsiteX4" fmla="*/ 1039575 w 1039575"/>
                  <a:gd name="connsiteY4" fmla="*/ 476250 h 1598586"/>
                  <a:gd name="connsiteX5" fmla="*/ 893525 w 1039575"/>
                  <a:gd name="connsiteY5" fmla="*/ 1123950 h 1598586"/>
                  <a:gd name="connsiteX6" fmla="*/ 572850 w 1039575"/>
                  <a:gd name="connsiteY6" fmla="*/ 1574800 h 1598586"/>
                  <a:gd name="connsiteX7" fmla="*/ 166450 w 1039575"/>
                  <a:gd name="connsiteY7" fmla="*/ 1552575 h 1598586"/>
                  <a:gd name="connsiteX8" fmla="*/ 1350 w 1039575"/>
                  <a:gd name="connsiteY8" fmla="*/ 1101725 h 1598586"/>
                  <a:gd name="connsiteX0" fmla="*/ 1350 w 1039575"/>
                  <a:gd name="connsiteY0" fmla="*/ 1101725 h 1629318"/>
                  <a:gd name="connsiteX1" fmla="*/ 207725 w 1039575"/>
                  <a:gd name="connsiteY1" fmla="*/ 431800 h 1629318"/>
                  <a:gd name="connsiteX2" fmla="*/ 503000 w 1039575"/>
                  <a:gd name="connsiteY2" fmla="*/ 0 h 1629318"/>
                  <a:gd name="connsiteX3" fmla="*/ 636350 w 1039575"/>
                  <a:gd name="connsiteY3" fmla="*/ 358775 h 1629318"/>
                  <a:gd name="connsiteX4" fmla="*/ 1039575 w 1039575"/>
                  <a:gd name="connsiteY4" fmla="*/ 476250 h 1629318"/>
                  <a:gd name="connsiteX5" fmla="*/ 893525 w 1039575"/>
                  <a:gd name="connsiteY5" fmla="*/ 1123950 h 1629318"/>
                  <a:gd name="connsiteX6" fmla="*/ 572850 w 1039575"/>
                  <a:gd name="connsiteY6" fmla="*/ 1574800 h 1629318"/>
                  <a:gd name="connsiteX7" fmla="*/ 166450 w 1039575"/>
                  <a:gd name="connsiteY7" fmla="*/ 1552575 h 1629318"/>
                  <a:gd name="connsiteX8" fmla="*/ 1350 w 1039575"/>
                  <a:gd name="connsiteY8" fmla="*/ 1101725 h 1629318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35452 w 1095827"/>
                  <a:gd name="connsiteY3" fmla="*/ 358775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275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70153 w 1092428"/>
                  <a:gd name="connsiteY3" fmla="*/ 400050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92378 w 1092428"/>
                  <a:gd name="connsiteY3" fmla="*/ 390525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2428" h="1603969">
                    <a:moveTo>
                      <a:pt x="228" y="1101725"/>
                    </a:moveTo>
                    <a:cubicBezTo>
                      <a:pt x="4991" y="921808"/>
                      <a:pt x="78545" y="698500"/>
                      <a:pt x="193903" y="473075"/>
                    </a:cubicBezTo>
                    <a:cubicBezTo>
                      <a:pt x="309261" y="247650"/>
                      <a:pt x="421445" y="158750"/>
                      <a:pt x="527278" y="0"/>
                    </a:cubicBezTo>
                    <a:cubicBezTo>
                      <a:pt x="538920" y="149225"/>
                      <a:pt x="598186" y="312738"/>
                      <a:pt x="692378" y="390525"/>
                    </a:cubicBezTo>
                    <a:cubicBezTo>
                      <a:pt x="786570" y="468312"/>
                      <a:pt x="937911" y="482600"/>
                      <a:pt x="1092428" y="466725"/>
                    </a:cubicBezTo>
                    <a:cubicBezTo>
                      <a:pt x="1043745" y="682625"/>
                      <a:pt x="974953" y="945092"/>
                      <a:pt x="892403" y="1123950"/>
                    </a:cubicBezTo>
                    <a:cubicBezTo>
                      <a:pt x="809853" y="1302808"/>
                      <a:pt x="716720" y="1459442"/>
                      <a:pt x="597128" y="1539875"/>
                    </a:cubicBezTo>
                    <a:cubicBezTo>
                      <a:pt x="477536" y="1620308"/>
                      <a:pt x="264811" y="1625600"/>
                      <a:pt x="165328" y="1552575"/>
                    </a:cubicBezTo>
                    <a:cubicBezTo>
                      <a:pt x="65845" y="1479550"/>
                      <a:pt x="-4535" y="1281642"/>
                      <a:pt x="228" y="11017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16D86810-7BB7-9EAB-5186-5B1E3FB528CE}"/>
                  </a:ext>
                </a:extLst>
              </p:cNvPr>
              <p:cNvSpPr/>
              <p:nvPr/>
            </p:nvSpPr>
            <p:spPr>
              <a:xfrm rot="18900000">
                <a:off x="4606689" y="8040774"/>
                <a:ext cx="103505" cy="5820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084FCBB3-39BD-D46D-90A9-96C3B35BC24E}"/>
                  </a:ext>
                </a:extLst>
              </p:cNvPr>
              <p:cNvSpPr/>
              <p:nvPr/>
            </p:nvSpPr>
            <p:spPr>
              <a:xfrm rot="18900000">
                <a:off x="4536384" y="8146231"/>
                <a:ext cx="103505" cy="5820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20ADDE6-67C4-5CE6-E70E-7760CCFB6CD6}"/>
                </a:ext>
              </a:extLst>
            </p:cNvPr>
            <p:cNvSpPr/>
            <p:nvPr/>
          </p:nvSpPr>
          <p:spPr>
            <a:xfrm>
              <a:off x="398223" y="5982445"/>
              <a:ext cx="1914605" cy="1220805"/>
            </a:xfrm>
            <a:custGeom>
              <a:avLst/>
              <a:gdLst>
                <a:gd name="connsiteX0" fmla="*/ 203472 w 1914605"/>
                <a:gd name="connsiteY0" fmla="*/ 0 h 1220805"/>
                <a:gd name="connsiteX1" fmla="*/ 1328130 w 1914605"/>
                <a:gd name="connsiteY1" fmla="*/ 0 h 1220805"/>
                <a:gd name="connsiteX2" fmla="*/ 1515612 w 1914605"/>
                <a:gd name="connsiteY2" fmla="*/ 124272 h 1220805"/>
                <a:gd name="connsiteX3" fmla="*/ 1531591 w 1914605"/>
                <a:gd name="connsiteY3" fmla="*/ 203420 h 1220805"/>
                <a:gd name="connsiteX4" fmla="*/ 1561854 w 1914605"/>
                <a:gd name="connsiteY4" fmla="*/ 204606 h 1220805"/>
                <a:gd name="connsiteX5" fmla="*/ 1914605 w 1914605"/>
                <a:gd name="connsiteY5" fmla="*/ 516275 h 1220805"/>
                <a:gd name="connsiteX6" fmla="*/ 1570813 w 1914605"/>
                <a:gd name="connsiteY6" fmla="*/ 402906 h 1220805"/>
                <a:gd name="connsiteX7" fmla="*/ 1531602 w 1914605"/>
                <a:gd name="connsiteY7" fmla="*/ 408639 h 1220805"/>
                <a:gd name="connsiteX8" fmla="*/ 1531602 w 1914605"/>
                <a:gd name="connsiteY8" fmla="*/ 1017333 h 1220805"/>
                <a:gd name="connsiteX9" fmla="*/ 1328130 w 1914605"/>
                <a:gd name="connsiteY9" fmla="*/ 1220805 h 1220805"/>
                <a:gd name="connsiteX10" fmla="*/ 203472 w 1914605"/>
                <a:gd name="connsiteY10" fmla="*/ 1220805 h 1220805"/>
                <a:gd name="connsiteX11" fmla="*/ 0 w 1914605"/>
                <a:gd name="connsiteY11" fmla="*/ 1017333 h 1220805"/>
                <a:gd name="connsiteX12" fmla="*/ 0 w 1914605"/>
                <a:gd name="connsiteY12" fmla="*/ 203472 h 1220805"/>
                <a:gd name="connsiteX13" fmla="*/ 203472 w 1914605"/>
                <a:gd name="connsiteY13" fmla="*/ 0 h 122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14605" h="1220805">
                  <a:moveTo>
                    <a:pt x="203472" y="0"/>
                  </a:moveTo>
                  <a:lnTo>
                    <a:pt x="1328130" y="0"/>
                  </a:lnTo>
                  <a:cubicBezTo>
                    <a:pt x="1412411" y="0"/>
                    <a:pt x="1484723" y="51243"/>
                    <a:pt x="1515612" y="124272"/>
                  </a:cubicBezTo>
                  <a:lnTo>
                    <a:pt x="1531591" y="203420"/>
                  </a:lnTo>
                  <a:lnTo>
                    <a:pt x="1561854" y="204606"/>
                  </a:lnTo>
                  <a:cubicBezTo>
                    <a:pt x="1726206" y="227490"/>
                    <a:pt x="1868955" y="345909"/>
                    <a:pt x="1914605" y="516275"/>
                  </a:cubicBezTo>
                  <a:cubicBezTo>
                    <a:pt x="1815767" y="438692"/>
                    <a:pt x="1693860" y="399407"/>
                    <a:pt x="1570813" y="402906"/>
                  </a:cubicBezTo>
                  <a:lnTo>
                    <a:pt x="1531602" y="408639"/>
                  </a:lnTo>
                  <a:lnTo>
                    <a:pt x="1531602" y="1017333"/>
                  </a:lnTo>
                  <a:cubicBezTo>
                    <a:pt x="1531602" y="1129707"/>
                    <a:pt x="1440504" y="1220805"/>
                    <a:pt x="1328130" y="1220805"/>
                  </a:cubicBezTo>
                  <a:lnTo>
                    <a:pt x="203472" y="1220805"/>
                  </a:lnTo>
                  <a:cubicBezTo>
                    <a:pt x="91098" y="1220805"/>
                    <a:pt x="0" y="1129707"/>
                    <a:pt x="0" y="1017333"/>
                  </a:cubicBezTo>
                  <a:lnTo>
                    <a:pt x="0" y="203472"/>
                  </a:lnTo>
                  <a:cubicBezTo>
                    <a:pt x="0" y="91098"/>
                    <a:pt x="91098" y="0"/>
                    <a:pt x="20347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E4133C4-13FE-3607-70CD-E2E94D4D57BB}"/>
                </a:ext>
              </a:extLst>
            </p:cNvPr>
            <p:cNvSpPr txBox="1"/>
            <p:nvPr/>
          </p:nvSpPr>
          <p:spPr>
            <a:xfrm>
              <a:off x="457014" y="6123981"/>
              <a:ext cx="1456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〇〇君の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テストは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点と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  <a:endPara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7D27522-5642-AA49-87C5-18DF5636AB11}"/>
                </a:ext>
              </a:extLst>
            </p:cNvPr>
            <p:cNvSpPr/>
            <p:nvPr/>
          </p:nvSpPr>
          <p:spPr>
            <a:xfrm rot="10800000">
              <a:off x="4471743" y="7753828"/>
              <a:ext cx="1914605" cy="1220805"/>
            </a:xfrm>
            <a:custGeom>
              <a:avLst/>
              <a:gdLst>
                <a:gd name="connsiteX0" fmla="*/ 203472 w 1914605"/>
                <a:gd name="connsiteY0" fmla="*/ 0 h 1220805"/>
                <a:gd name="connsiteX1" fmla="*/ 1328130 w 1914605"/>
                <a:gd name="connsiteY1" fmla="*/ 0 h 1220805"/>
                <a:gd name="connsiteX2" fmla="*/ 1515612 w 1914605"/>
                <a:gd name="connsiteY2" fmla="*/ 124272 h 1220805"/>
                <a:gd name="connsiteX3" fmla="*/ 1531591 w 1914605"/>
                <a:gd name="connsiteY3" fmla="*/ 203420 h 1220805"/>
                <a:gd name="connsiteX4" fmla="*/ 1561854 w 1914605"/>
                <a:gd name="connsiteY4" fmla="*/ 204606 h 1220805"/>
                <a:gd name="connsiteX5" fmla="*/ 1914605 w 1914605"/>
                <a:gd name="connsiteY5" fmla="*/ 516275 h 1220805"/>
                <a:gd name="connsiteX6" fmla="*/ 1570813 w 1914605"/>
                <a:gd name="connsiteY6" fmla="*/ 402906 h 1220805"/>
                <a:gd name="connsiteX7" fmla="*/ 1531602 w 1914605"/>
                <a:gd name="connsiteY7" fmla="*/ 408639 h 1220805"/>
                <a:gd name="connsiteX8" fmla="*/ 1531602 w 1914605"/>
                <a:gd name="connsiteY8" fmla="*/ 1017333 h 1220805"/>
                <a:gd name="connsiteX9" fmla="*/ 1328130 w 1914605"/>
                <a:gd name="connsiteY9" fmla="*/ 1220805 h 1220805"/>
                <a:gd name="connsiteX10" fmla="*/ 203472 w 1914605"/>
                <a:gd name="connsiteY10" fmla="*/ 1220805 h 1220805"/>
                <a:gd name="connsiteX11" fmla="*/ 0 w 1914605"/>
                <a:gd name="connsiteY11" fmla="*/ 1017333 h 1220805"/>
                <a:gd name="connsiteX12" fmla="*/ 0 w 1914605"/>
                <a:gd name="connsiteY12" fmla="*/ 203472 h 1220805"/>
                <a:gd name="connsiteX13" fmla="*/ 203472 w 1914605"/>
                <a:gd name="connsiteY13" fmla="*/ 0 h 122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14605" h="1220805">
                  <a:moveTo>
                    <a:pt x="203472" y="0"/>
                  </a:moveTo>
                  <a:lnTo>
                    <a:pt x="1328130" y="0"/>
                  </a:lnTo>
                  <a:cubicBezTo>
                    <a:pt x="1412411" y="0"/>
                    <a:pt x="1484723" y="51243"/>
                    <a:pt x="1515612" y="124272"/>
                  </a:cubicBezTo>
                  <a:lnTo>
                    <a:pt x="1531591" y="203420"/>
                  </a:lnTo>
                  <a:lnTo>
                    <a:pt x="1561854" y="204606"/>
                  </a:lnTo>
                  <a:cubicBezTo>
                    <a:pt x="1726206" y="227490"/>
                    <a:pt x="1868955" y="345909"/>
                    <a:pt x="1914605" y="516275"/>
                  </a:cubicBezTo>
                  <a:cubicBezTo>
                    <a:pt x="1815767" y="438692"/>
                    <a:pt x="1693860" y="399407"/>
                    <a:pt x="1570813" y="402906"/>
                  </a:cubicBezTo>
                  <a:lnTo>
                    <a:pt x="1531602" y="408639"/>
                  </a:lnTo>
                  <a:lnTo>
                    <a:pt x="1531602" y="1017333"/>
                  </a:lnTo>
                  <a:cubicBezTo>
                    <a:pt x="1531602" y="1129707"/>
                    <a:pt x="1440504" y="1220805"/>
                    <a:pt x="1328130" y="1220805"/>
                  </a:cubicBezTo>
                  <a:lnTo>
                    <a:pt x="203472" y="1220805"/>
                  </a:lnTo>
                  <a:cubicBezTo>
                    <a:pt x="91098" y="1220805"/>
                    <a:pt x="0" y="1129707"/>
                    <a:pt x="0" y="1017333"/>
                  </a:cubicBezTo>
                  <a:lnTo>
                    <a:pt x="0" y="203472"/>
                  </a:lnTo>
                  <a:cubicBezTo>
                    <a:pt x="0" y="91098"/>
                    <a:pt x="91098" y="0"/>
                    <a:pt x="20347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4F7F1382-7B5A-B866-C6B9-06DAECB34035}"/>
                </a:ext>
              </a:extLst>
            </p:cNvPr>
            <p:cNvSpPr txBox="1"/>
            <p:nvPr/>
          </p:nvSpPr>
          <p:spPr>
            <a:xfrm>
              <a:off x="4904289" y="8210949"/>
              <a:ext cx="1456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やめてよ</a:t>
              </a: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E1D557E9-C8B0-6F1F-95E8-8F303E9BD1E5}"/>
              </a:ext>
            </a:extLst>
          </p:cNvPr>
          <p:cNvGrpSpPr/>
          <p:nvPr/>
        </p:nvGrpSpPr>
        <p:grpSpPr>
          <a:xfrm>
            <a:off x="537508" y="552450"/>
            <a:ext cx="5825192" cy="3210340"/>
            <a:chOff x="1116105" y="756594"/>
            <a:chExt cx="4820397" cy="4712770"/>
          </a:xfrm>
        </p:grpSpPr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FBDC626E-D952-1A08-DA8A-244D95E8A61A}"/>
                </a:ext>
              </a:extLst>
            </p:cNvPr>
            <p:cNvSpPr txBox="1"/>
            <p:nvPr/>
          </p:nvSpPr>
          <p:spPr>
            <a:xfrm>
              <a:off x="1609088" y="756594"/>
              <a:ext cx="3834430" cy="171035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校内での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76A44FC9-20D7-8FB9-FAFA-1AF6962B13AE}"/>
                </a:ext>
              </a:extLst>
            </p:cNvPr>
            <p:cNvSpPr txBox="1"/>
            <p:nvPr/>
          </p:nvSpPr>
          <p:spPr>
            <a:xfrm>
              <a:off x="1116105" y="2883751"/>
              <a:ext cx="4820397" cy="25856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86CE7783-71E1-61B6-0659-0ECAD5BCCBAA}"/>
              </a:ext>
            </a:extLst>
          </p:cNvPr>
          <p:cNvSpPr txBox="1"/>
          <p:nvPr/>
        </p:nvSpPr>
        <p:spPr>
          <a:xfrm>
            <a:off x="514832" y="8400822"/>
            <a:ext cx="5771668" cy="9806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投稿が問題を引き起こす恐れがあります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校内では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の利用を控えてください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9EF4C-0F93-9568-0273-4B8C678CD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383BF2D-0338-7CF8-AB99-3E2C35206928}"/>
              </a:ext>
            </a:extLst>
          </p:cNvPr>
          <p:cNvSpPr/>
          <p:nvPr/>
        </p:nvSpPr>
        <p:spPr>
          <a:xfrm>
            <a:off x="209006" y="169816"/>
            <a:ext cx="6439988" cy="2441507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5434E87-9DF9-6771-28D0-94742B6D20AD}"/>
              </a:ext>
            </a:extLst>
          </p:cNvPr>
          <p:cNvSpPr txBox="1"/>
          <p:nvPr/>
        </p:nvSpPr>
        <p:spPr>
          <a:xfrm>
            <a:off x="359586" y="2954269"/>
            <a:ext cx="613882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当校敷地内および校内での写真・動画の撮影・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投稿を一切禁止します。</a:t>
            </a:r>
          </a:p>
          <a:p>
            <a:pPr marL="285750" indent="-285750">
              <a:spcAft>
                <a:spcPts val="18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授業中・行事中・更衣室などでの録画・配信は厳禁とし、違反した場合は所定の処分を行います。</a:t>
            </a:r>
          </a:p>
          <a:p>
            <a:pPr marL="285750" indent="-285750">
              <a:spcAft>
                <a:spcPts val="18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生徒・保護者・来訪者ともに校内での情報発信は許可制とし、事前の申請がない投稿は認められません。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016E0A47-CB6A-9CC7-7975-49E2D6BFF8B4}"/>
              </a:ext>
            </a:extLst>
          </p:cNvPr>
          <p:cNvGrpSpPr/>
          <p:nvPr/>
        </p:nvGrpSpPr>
        <p:grpSpPr>
          <a:xfrm>
            <a:off x="560238" y="360317"/>
            <a:ext cx="5764362" cy="1941218"/>
            <a:chOff x="1116105" y="756594"/>
            <a:chExt cx="4820397" cy="4712770"/>
          </a:xfrm>
        </p:grpSpPr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10B3C5EB-DD64-996E-5665-493DF4E890EB}"/>
                </a:ext>
              </a:extLst>
            </p:cNvPr>
            <p:cNvSpPr txBox="1"/>
            <p:nvPr/>
          </p:nvSpPr>
          <p:spPr>
            <a:xfrm>
              <a:off x="1864081" y="756594"/>
              <a:ext cx="3324444" cy="171035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校内での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B039EFE0-BAF3-4ED8-1420-432225C08BC8}"/>
                </a:ext>
              </a:extLst>
            </p:cNvPr>
            <p:cNvSpPr txBox="1"/>
            <p:nvPr/>
          </p:nvSpPr>
          <p:spPr>
            <a:xfrm>
              <a:off x="1116105" y="2883751"/>
              <a:ext cx="4820397" cy="258561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189" name="フリーフォーム: 図形 188">
            <a:extLst>
              <a:ext uri="{FF2B5EF4-FFF2-40B4-BE49-F238E27FC236}">
                <a16:creationId xmlns:a16="http://schemas.microsoft.com/office/drawing/2014/main" id="{718F4710-9798-58F9-8CCC-CB95959791D7}"/>
              </a:ext>
            </a:extLst>
          </p:cNvPr>
          <p:cNvSpPr/>
          <p:nvPr/>
        </p:nvSpPr>
        <p:spPr>
          <a:xfrm>
            <a:off x="4835956" y="6906508"/>
            <a:ext cx="1538424" cy="1259280"/>
          </a:xfrm>
          <a:custGeom>
            <a:avLst/>
            <a:gdLst>
              <a:gd name="connsiteX0" fmla="*/ 386760 w 1538424"/>
              <a:gd name="connsiteY0" fmla="*/ 0 h 1259280"/>
              <a:gd name="connsiteX1" fmla="*/ 1151664 w 1538424"/>
              <a:gd name="connsiteY1" fmla="*/ 0 h 1259280"/>
              <a:gd name="connsiteX2" fmla="*/ 1538424 w 1538424"/>
              <a:gd name="connsiteY2" fmla="*/ 386760 h 1259280"/>
              <a:gd name="connsiteX3" fmla="*/ 1538424 w 1538424"/>
              <a:gd name="connsiteY3" fmla="*/ 724523 h 1259280"/>
              <a:gd name="connsiteX4" fmla="*/ 1151664 w 1538424"/>
              <a:gd name="connsiteY4" fmla="*/ 1111283 h 1259280"/>
              <a:gd name="connsiteX5" fmla="*/ 997873 w 1538424"/>
              <a:gd name="connsiteY5" fmla="*/ 1111283 h 1259280"/>
              <a:gd name="connsiteX6" fmla="*/ 961649 w 1538424"/>
              <a:gd name="connsiteY6" fmla="*/ 1154102 h 1259280"/>
              <a:gd name="connsiteX7" fmla="*/ 623431 w 1538424"/>
              <a:gd name="connsiteY7" fmla="*/ 1254248 h 1259280"/>
              <a:gd name="connsiteX8" fmla="*/ 786134 w 1538424"/>
              <a:gd name="connsiteY8" fmla="*/ 1127287 h 1259280"/>
              <a:gd name="connsiteX9" fmla="*/ 795759 w 1538424"/>
              <a:gd name="connsiteY9" fmla="*/ 1111283 h 1259280"/>
              <a:gd name="connsiteX10" fmla="*/ 386760 w 1538424"/>
              <a:gd name="connsiteY10" fmla="*/ 1111283 h 1259280"/>
              <a:gd name="connsiteX11" fmla="*/ 0 w 1538424"/>
              <a:gd name="connsiteY11" fmla="*/ 724523 h 1259280"/>
              <a:gd name="connsiteX12" fmla="*/ 0 w 1538424"/>
              <a:gd name="connsiteY12" fmla="*/ 386760 h 1259280"/>
              <a:gd name="connsiteX13" fmla="*/ 386760 w 1538424"/>
              <a:gd name="connsiteY13" fmla="*/ 0 h 125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8424" h="1259280">
                <a:moveTo>
                  <a:pt x="386760" y="0"/>
                </a:moveTo>
                <a:lnTo>
                  <a:pt x="1151664" y="0"/>
                </a:lnTo>
                <a:cubicBezTo>
                  <a:pt x="1365266" y="0"/>
                  <a:pt x="1538424" y="173158"/>
                  <a:pt x="1538424" y="386760"/>
                </a:cubicBezTo>
                <a:lnTo>
                  <a:pt x="1538424" y="724523"/>
                </a:lnTo>
                <a:cubicBezTo>
                  <a:pt x="1538424" y="938125"/>
                  <a:pt x="1365266" y="1111283"/>
                  <a:pt x="1151664" y="1111283"/>
                </a:cubicBezTo>
                <a:lnTo>
                  <a:pt x="997873" y="1111283"/>
                </a:lnTo>
                <a:lnTo>
                  <a:pt x="961649" y="1154102"/>
                </a:lnTo>
                <a:cubicBezTo>
                  <a:pt x="879601" y="1233141"/>
                  <a:pt x="754801" y="1274295"/>
                  <a:pt x="623431" y="1254248"/>
                </a:cubicBezTo>
                <a:cubicBezTo>
                  <a:pt x="689385" y="1223684"/>
                  <a:pt x="744742" y="1179937"/>
                  <a:pt x="786134" y="1127287"/>
                </a:cubicBezTo>
                <a:lnTo>
                  <a:pt x="795759" y="1111283"/>
                </a:lnTo>
                <a:lnTo>
                  <a:pt x="386760" y="1111283"/>
                </a:lnTo>
                <a:cubicBezTo>
                  <a:pt x="173158" y="1111283"/>
                  <a:pt x="0" y="938125"/>
                  <a:pt x="0" y="724523"/>
                </a:cubicBezTo>
                <a:lnTo>
                  <a:pt x="0" y="386760"/>
                </a:lnTo>
                <a:cubicBezTo>
                  <a:pt x="0" y="173158"/>
                  <a:pt x="173158" y="0"/>
                  <a:pt x="38676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22E5F56-E8A3-C532-D31E-05708CB59C21}"/>
              </a:ext>
            </a:extLst>
          </p:cNvPr>
          <p:cNvSpPr txBox="1"/>
          <p:nvPr/>
        </p:nvSpPr>
        <p:spPr>
          <a:xfrm>
            <a:off x="5058023" y="7108207"/>
            <a:ext cx="1094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やめて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6EAA7B07-4F9A-49F8-9201-71CD1CE51660}"/>
              </a:ext>
            </a:extLst>
          </p:cNvPr>
          <p:cNvGrpSpPr/>
          <p:nvPr/>
        </p:nvGrpSpPr>
        <p:grpSpPr>
          <a:xfrm>
            <a:off x="4551540" y="7602200"/>
            <a:ext cx="1806914" cy="1957488"/>
            <a:chOff x="4441900" y="1836168"/>
            <a:chExt cx="2303295" cy="2495234"/>
          </a:xfrm>
        </p:grpSpPr>
        <p:sp>
          <p:nvSpPr>
            <p:cNvPr id="192" name="爆発: 8 pt 191">
              <a:extLst>
                <a:ext uri="{FF2B5EF4-FFF2-40B4-BE49-F238E27FC236}">
                  <a16:creationId xmlns:a16="http://schemas.microsoft.com/office/drawing/2014/main" id="{CAF881BF-1D2A-70D6-4803-21228147ACD6}"/>
                </a:ext>
              </a:extLst>
            </p:cNvPr>
            <p:cNvSpPr/>
            <p:nvPr/>
          </p:nvSpPr>
          <p:spPr bwMode="auto">
            <a:xfrm>
              <a:off x="4867938" y="3867241"/>
              <a:ext cx="1509820" cy="464161"/>
            </a:xfrm>
            <a:prstGeom prst="irregularSeal1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827DB68D-42CC-6CA9-5667-9B2E634F7B14}"/>
                </a:ext>
              </a:extLst>
            </p:cNvPr>
            <p:cNvSpPr/>
            <p:nvPr/>
          </p:nvSpPr>
          <p:spPr bwMode="auto">
            <a:xfrm rot="20825020">
              <a:off x="5095354" y="2549297"/>
              <a:ext cx="389691" cy="883122"/>
            </a:xfrm>
            <a:custGeom>
              <a:avLst/>
              <a:gdLst>
                <a:gd name="connsiteX0" fmla="*/ 267023 w 389691"/>
                <a:gd name="connsiteY0" fmla="*/ 0 h 1046302"/>
                <a:gd name="connsiteX1" fmla="*/ 314819 w 389691"/>
                <a:gd name="connsiteY1" fmla="*/ 34887 h 1046302"/>
                <a:gd name="connsiteX2" fmla="*/ 316907 w 389691"/>
                <a:gd name="connsiteY2" fmla="*/ 46275 h 1046302"/>
                <a:gd name="connsiteX3" fmla="*/ 317626 w 389691"/>
                <a:gd name="connsiteY3" fmla="*/ 45741 h 1046302"/>
                <a:gd name="connsiteX4" fmla="*/ 337818 w 389691"/>
                <a:gd name="connsiteY4" fmla="*/ 41253 h 1046302"/>
                <a:gd name="connsiteX5" fmla="*/ 389691 w 389691"/>
                <a:gd name="connsiteY5" fmla="*/ 98374 h 1046302"/>
                <a:gd name="connsiteX6" fmla="*/ 358009 w 389691"/>
                <a:gd name="connsiteY6" fmla="*/ 151006 h 1046302"/>
                <a:gd name="connsiteX7" fmla="*/ 355990 w 389691"/>
                <a:gd name="connsiteY7" fmla="*/ 151454 h 1046302"/>
                <a:gd name="connsiteX8" fmla="*/ 359757 w 389691"/>
                <a:gd name="connsiteY8" fmla="*/ 180339 h 1046302"/>
                <a:gd name="connsiteX9" fmla="*/ 351939 w 389691"/>
                <a:gd name="connsiteY9" fmla="*/ 225231 h 1046302"/>
                <a:gd name="connsiteX10" fmla="*/ 331378 w 389691"/>
                <a:gd name="connsiteY10" fmla="*/ 260586 h 1046302"/>
                <a:gd name="connsiteX11" fmla="*/ 339065 w 389691"/>
                <a:gd name="connsiteY11" fmla="*/ 276582 h 1046302"/>
                <a:gd name="connsiteX12" fmla="*/ 367612 w 389691"/>
                <a:gd name="connsiteY12" fmla="*/ 489286 h 1046302"/>
                <a:gd name="connsiteX13" fmla="*/ 339065 w 389691"/>
                <a:gd name="connsiteY13" fmla="*/ 701989 h 1046302"/>
                <a:gd name="connsiteX14" fmla="*/ 326324 w 389691"/>
                <a:gd name="connsiteY14" fmla="*/ 728502 h 1046302"/>
                <a:gd name="connsiteX15" fmla="*/ 298289 w 389691"/>
                <a:gd name="connsiteY15" fmla="*/ 811620 h 1046302"/>
                <a:gd name="connsiteX16" fmla="*/ 244619 w 389691"/>
                <a:gd name="connsiteY16" fmla="*/ 915965 h 1046302"/>
                <a:gd name="connsiteX17" fmla="*/ 177814 w 389691"/>
                <a:gd name="connsiteY17" fmla="*/ 1012429 h 1046302"/>
                <a:gd name="connsiteX18" fmla="*/ 145911 w 389691"/>
                <a:gd name="connsiteY18" fmla="*/ 1046302 h 1046302"/>
                <a:gd name="connsiteX19" fmla="*/ 110198 w 389691"/>
                <a:gd name="connsiteY19" fmla="*/ 949801 h 1046302"/>
                <a:gd name="connsiteX20" fmla="*/ 0 w 389691"/>
                <a:gd name="connsiteY20" fmla="*/ 990583 h 1046302"/>
                <a:gd name="connsiteX21" fmla="*/ 23798 w 389691"/>
                <a:gd name="connsiteY21" fmla="*/ 920027 h 1046302"/>
                <a:gd name="connsiteX22" fmla="*/ 77468 w 389691"/>
                <a:gd name="connsiteY22" fmla="*/ 815682 h 1046302"/>
                <a:gd name="connsiteX23" fmla="*/ 144273 w 389691"/>
                <a:gd name="connsiteY23" fmla="*/ 719218 h 1046302"/>
                <a:gd name="connsiteX24" fmla="*/ 193563 w 389691"/>
                <a:gd name="connsiteY24" fmla="*/ 666884 h 1046302"/>
                <a:gd name="connsiteX25" fmla="*/ 180345 w 389691"/>
                <a:gd name="connsiteY25" fmla="*/ 606374 h 1046302"/>
                <a:gd name="connsiteX26" fmla="*/ 172686 w 389691"/>
                <a:gd name="connsiteY26" fmla="*/ 489286 h 1046302"/>
                <a:gd name="connsiteX27" fmla="*/ 201232 w 389691"/>
                <a:gd name="connsiteY27" fmla="*/ 276582 h 1046302"/>
                <a:gd name="connsiteX28" fmla="*/ 203279 w 389691"/>
                <a:gd name="connsiteY28" fmla="*/ 272322 h 1046302"/>
                <a:gd name="connsiteX29" fmla="*/ 189934 w 389691"/>
                <a:gd name="connsiteY29" fmla="*/ 261891 h 1046302"/>
                <a:gd name="connsiteX30" fmla="*/ 160796 w 389691"/>
                <a:gd name="connsiteY30" fmla="*/ 180339 h 1046302"/>
                <a:gd name="connsiteX31" fmla="*/ 168614 w 389691"/>
                <a:gd name="connsiteY31" fmla="*/ 135446 h 1046302"/>
                <a:gd name="connsiteX32" fmla="*/ 178978 w 389691"/>
                <a:gd name="connsiteY32" fmla="*/ 117625 h 1046302"/>
                <a:gd name="connsiteX33" fmla="*/ 176437 w 389691"/>
                <a:gd name="connsiteY33" fmla="*/ 103766 h 1046302"/>
                <a:gd name="connsiteX34" fmla="*/ 191630 w 389691"/>
                <a:gd name="connsiteY34" fmla="*/ 63376 h 1046302"/>
                <a:gd name="connsiteX35" fmla="*/ 216045 w 389691"/>
                <a:gd name="connsiteY35" fmla="*/ 52239 h 1046302"/>
                <a:gd name="connsiteX36" fmla="*/ 219226 w 389691"/>
                <a:gd name="connsiteY36" fmla="*/ 34887 h 1046302"/>
                <a:gd name="connsiteX37" fmla="*/ 267023 w 389691"/>
                <a:gd name="connsiteY37" fmla="*/ 0 h 1046302"/>
                <a:gd name="connsiteX0" fmla="*/ 110198 w 389691"/>
                <a:gd name="connsiteY0" fmla="*/ 949801 h 1046302"/>
                <a:gd name="connsiteX1" fmla="*/ 0 w 389691"/>
                <a:gd name="connsiteY1" fmla="*/ 990583 h 1046302"/>
                <a:gd name="connsiteX2" fmla="*/ 23798 w 389691"/>
                <a:gd name="connsiteY2" fmla="*/ 920027 h 1046302"/>
                <a:gd name="connsiteX3" fmla="*/ 77468 w 389691"/>
                <a:gd name="connsiteY3" fmla="*/ 815682 h 1046302"/>
                <a:gd name="connsiteX4" fmla="*/ 144273 w 389691"/>
                <a:gd name="connsiteY4" fmla="*/ 719218 h 1046302"/>
                <a:gd name="connsiteX5" fmla="*/ 193563 w 389691"/>
                <a:gd name="connsiteY5" fmla="*/ 666884 h 1046302"/>
                <a:gd name="connsiteX6" fmla="*/ 180345 w 389691"/>
                <a:gd name="connsiteY6" fmla="*/ 606374 h 1046302"/>
                <a:gd name="connsiteX7" fmla="*/ 172686 w 389691"/>
                <a:gd name="connsiteY7" fmla="*/ 489286 h 1046302"/>
                <a:gd name="connsiteX8" fmla="*/ 201232 w 389691"/>
                <a:gd name="connsiteY8" fmla="*/ 276582 h 1046302"/>
                <a:gd name="connsiteX9" fmla="*/ 203279 w 389691"/>
                <a:gd name="connsiteY9" fmla="*/ 272322 h 1046302"/>
                <a:gd name="connsiteX10" fmla="*/ 189934 w 389691"/>
                <a:gd name="connsiteY10" fmla="*/ 261891 h 1046302"/>
                <a:gd name="connsiteX11" fmla="*/ 160796 w 389691"/>
                <a:gd name="connsiteY11" fmla="*/ 180339 h 1046302"/>
                <a:gd name="connsiteX12" fmla="*/ 168614 w 389691"/>
                <a:gd name="connsiteY12" fmla="*/ 135446 h 1046302"/>
                <a:gd name="connsiteX13" fmla="*/ 178978 w 389691"/>
                <a:gd name="connsiteY13" fmla="*/ 117625 h 1046302"/>
                <a:gd name="connsiteX14" fmla="*/ 176437 w 389691"/>
                <a:gd name="connsiteY14" fmla="*/ 103766 h 1046302"/>
                <a:gd name="connsiteX15" fmla="*/ 191630 w 389691"/>
                <a:gd name="connsiteY15" fmla="*/ 63376 h 1046302"/>
                <a:gd name="connsiteX16" fmla="*/ 216045 w 389691"/>
                <a:gd name="connsiteY16" fmla="*/ 52239 h 1046302"/>
                <a:gd name="connsiteX17" fmla="*/ 219226 w 389691"/>
                <a:gd name="connsiteY17" fmla="*/ 34887 h 1046302"/>
                <a:gd name="connsiteX18" fmla="*/ 267023 w 389691"/>
                <a:gd name="connsiteY18" fmla="*/ 0 h 1046302"/>
                <a:gd name="connsiteX19" fmla="*/ 314819 w 389691"/>
                <a:gd name="connsiteY19" fmla="*/ 34887 h 1046302"/>
                <a:gd name="connsiteX20" fmla="*/ 316907 w 389691"/>
                <a:gd name="connsiteY20" fmla="*/ 46275 h 1046302"/>
                <a:gd name="connsiteX21" fmla="*/ 317626 w 389691"/>
                <a:gd name="connsiteY21" fmla="*/ 45741 h 1046302"/>
                <a:gd name="connsiteX22" fmla="*/ 337818 w 389691"/>
                <a:gd name="connsiteY22" fmla="*/ 41253 h 1046302"/>
                <a:gd name="connsiteX23" fmla="*/ 389691 w 389691"/>
                <a:gd name="connsiteY23" fmla="*/ 98374 h 1046302"/>
                <a:gd name="connsiteX24" fmla="*/ 358009 w 389691"/>
                <a:gd name="connsiteY24" fmla="*/ 151006 h 1046302"/>
                <a:gd name="connsiteX25" fmla="*/ 355990 w 389691"/>
                <a:gd name="connsiteY25" fmla="*/ 151454 h 1046302"/>
                <a:gd name="connsiteX26" fmla="*/ 359757 w 389691"/>
                <a:gd name="connsiteY26" fmla="*/ 180339 h 1046302"/>
                <a:gd name="connsiteX27" fmla="*/ 351939 w 389691"/>
                <a:gd name="connsiteY27" fmla="*/ 225231 h 1046302"/>
                <a:gd name="connsiteX28" fmla="*/ 331378 w 389691"/>
                <a:gd name="connsiteY28" fmla="*/ 260586 h 1046302"/>
                <a:gd name="connsiteX29" fmla="*/ 339065 w 389691"/>
                <a:gd name="connsiteY29" fmla="*/ 276582 h 1046302"/>
                <a:gd name="connsiteX30" fmla="*/ 367612 w 389691"/>
                <a:gd name="connsiteY30" fmla="*/ 489286 h 1046302"/>
                <a:gd name="connsiteX31" fmla="*/ 339065 w 389691"/>
                <a:gd name="connsiteY31" fmla="*/ 701989 h 1046302"/>
                <a:gd name="connsiteX32" fmla="*/ 326324 w 389691"/>
                <a:gd name="connsiteY32" fmla="*/ 728502 h 1046302"/>
                <a:gd name="connsiteX33" fmla="*/ 298289 w 389691"/>
                <a:gd name="connsiteY33" fmla="*/ 811620 h 1046302"/>
                <a:gd name="connsiteX34" fmla="*/ 244619 w 389691"/>
                <a:gd name="connsiteY34" fmla="*/ 915965 h 1046302"/>
                <a:gd name="connsiteX35" fmla="*/ 177814 w 389691"/>
                <a:gd name="connsiteY35" fmla="*/ 1012429 h 1046302"/>
                <a:gd name="connsiteX36" fmla="*/ 145911 w 389691"/>
                <a:gd name="connsiteY36" fmla="*/ 1046302 h 1046302"/>
                <a:gd name="connsiteX37" fmla="*/ 201638 w 389691"/>
                <a:gd name="connsiteY37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  <a:gd name="connsiteX36" fmla="*/ 201638 w 389691"/>
                <a:gd name="connsiteY36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89691" h="1046302">
                  <a:moveTo>
                    <a:pt x="0" y="990583"/>
                  </a:moveTo>
                  <a:lnTo>
                    <a:pt x="23798" y="920027"/>
                  </a:lnTo>
                  <a:cubicBezTo>
                    <a:pt x="38083" y="886630"/>
                    <a:pt x="56101" y="851297"/>
                    <a:pt x="77468" y="815682"/>
                  </a:cubicBezTo>
                  <a:cubicBezTo>
                    <a:pt x="98835" y="780067"/>
                    <a:pt x="121530" y="747541"/>
                    <a:pt x="144273" y="719218"/>
                  </a:cubicBezTo>
                  <a:lnTo>
                    <a:pt x="193563" y="666884"/>
                  </a:lnTo>
                  <a:lnTo>
                    <a:pt x="180345" y="606374"/>
                  </a:lnTo>
                  <a:cubicBezTo>
                    <a:pt x="175413" y="570386"/>
                    <a:pt x="172686" y="530819"/>
                    <a:pt x="172686" y="489286"/>
                  </a:cubicBezTo>
                  <a:cubicBezTo>
                    <a:pt x="172686" y="406220"/>
                    <a:pt x="183594" y="331018"/>
                    <a:pt x="201232" y="276582"/>
                  </a:cubicBezTo>
                  <a:lnTo>
                    <a:pt x="203279" y="272322"/>
                  </a:lnTo>
                  <a:lnTo>
                    <a:pt x="189934" y="261891"/>
                  </a:lnTo>
                  <a:cubicBezTo>
                    <a:pt x="171931" y="241020"/>
                    <a:pt x="160796" y="212187"/>
                    <a:pt x="160796" y="180339"/>
                  </a:cubicBezTo>
                  <a:cubicBezTo>
                    <a:pt x="160797" y="164415"/>
                    <a:pt x="163580" y="149245"/>
                    <a:pt x="168614" y="135446"/>
                  </a:cubicBezTo>
                  <a:lnTo>
                    <a:pt x="178978" y="117625"/>
                  </a:lnTo>
                  <a:lnTo>
                    <a:pt x="176437" y="103766"/>
                  </a:lnTo>
                  <a:cubicBezTo>
                    <a:pt x="176437" y="87993"/>
                    <a:pt x="182243" y="73712"/>
                    <a:pt x="191630" y="63376"/>
                  </a:cubicBezTo>
                  <a:lnTo>
                    <a:pt x="216045" y="52239"/>
                  </a:lnTo>
                  <a:lnTo>
                    <a:pt x="219226" y="34887"/>
                  </a:lnTo>
                  <a:cubicBezTo>
                    <a:pt x="227101" y="14386"/>
                    <a:pt x="245536" y="0"/>
                    <a:pt x="267023" y="0"/>
                  </a:cubicBezTo>
                  <a:cubicBezTo>
                    <a:pt x="288509" y="0"/>
                    <a:pt x="306945" y="14386"/>
                    <a:pt x="314819" y="34887"/>
                  </a:cubicBezTo>
                  <a:lnTo>
                    <a:pt x="316907" y="46275"/>
                  </a:lnTo>
                  <a:lnTo>
                    <a:pt x="317626" y="45741"/>
                  </a:lnTo>
                  <a:cubicBezTo>
                    <a:pt x="323832" y="42851"/>
                    <a:pt x="330655" y="41253"/>
                    <a:pt x="337818" y="41253"/>
                  </a:cubicBezTo>
                  <a:cubicBezTo>
                    <a:pt x="366467" y="41253"/>
                    <a:pt x="389691" y="66827"/>
                    <a:pt x="389691" y="98374"/>
                  </a:cubicBezTo>
                  <a:cubicBezTo>
                    <a:pt x="389691" y="122034"/>
                    <a:pt x="376627" y="142334"/>
                    <a:pt x="358009" y="151006"/>
                  </a:cubicBezTo>
                  <a:lnTo>
                    <a:pt x="355990" y="151454"/>
                  </a:lnTo>
                  <a:lnTo>
                    <a:pt x="359757" y="180339"/>
                  </a:lnTo>
                  <a:cubicBezTo>
                    <a:pt x="359757" y="196263"/>
                    <a:pt x="356973" y="211433"/>
                    <a:pt x="351939" y="225231"/>
                  </a:cubicBezTo>
                  <a:lnTo>
                    <a:pt x="331378" y="260586"/>
                  </a:lnTo>
                  <a:lnTo>
                    <a:pt x="339065" y="276582"/>
                  </a:lnTo>
                  <a:cubicBezTo>
                    <a:pt x="356702" y="331018"/>
                    <a:pt x="367612" y="406220"/>
                    <a:pt x="367612" y="489286"/>
                  </a:cubicBezTo>
                  <a:cubicBezTo>
                    <a:pt x="367612" y="572352"/>
                    <a:pt x="356703" y="647554"/>
                    <a:pt x="339065" y="701989"/>
                  </a:cubicBezTo>
                  <a:lnTo>
                    <a:pt x="326324" y="728502"/>
                  </a:lnTo>
                  <a:lnTo>
                    <a:pt x="298289" y="811620"/>
                  </a:lnTo>
                  <a:cubicBezTo>
                    <a:pt x="284004" y="845017"/>
                    <a:pt x="265986" y="880350"/>
                    <a:pt x="244619" y="915965"/>
                  </a:cubicBezTo>
                  <a:cubicBezTo>
                    <a:pt x="223252" y="951580"/>
                    <a:pt x="200557" y="984106"/>
                    <a:pt x="177814" y="1012429"/>
                  </a:cubicBezTo>
                  <a:lnTo>
                    <a:pt x="145911" y="1046302"/>
                  </a:lnTo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48627D5-1D1E-3096-D1D5-9A839AD238CE}"/>
                </a:ext>
              </a:extLst>
            </p:cNvPr>
            <p:cNvSpPr/>
            <p:nvPr/>
          </p:nvSpPr>
          <p:spPr bwMode="auto">
            <a:xfrm rot="7200000">
              <a:off x="4733689" y="2197268"/>
              <a:ext cx="688321" cy="588969"/>
            </a:xfrm>
            <a:custGeom>
              <a:avLst/>
              <a:gdLst>
                <a:gd name="connsiteX0" fmla="*/ 62830 w 688321"/>
                <a:gd name="connsiteY0" fmla="*/ 545071 h 588969"/>
                <a:gd name="connsiteX1" fmla="*/ 49495 w 688321"/>
                <a:gd name="connsiteY1" fmla="*/ 521186 h 588969"/>
                <a:gd name="connsiteX2" fmla="*/ 49447 w 688321"/>
                <a:gd name="connsiteY2" fmla="*/ 517835 h 588969"/>
                <a:gd name="connsiteX3" fmla="*/ 31593 w 688321"/>
                <a:gd name="connsiteY3" fmla="*/ 486059 h 588969"/>
                <a:gd name="connsiteX4" fmla="*/ 0 w 688321"/>
                <a:gd name="connsiteY4" fmla="*/ 284727 h 588969"/>
                <a:gd name="connsiteX5" fmla="*/ 107863 w 688321"/>
                <a:gd name="connsiteY5" fmla="*/ 0 h 588969"/>
                <a:gd name="connsiteX6" fmla="*/ 215726 w 688321"/>
                <a:gd name="connsiteY6" fmla="*/ 284727 h 588969"/>
                <a:gd name="connsiteX7" fmla="*/ 210491 w 688321"/>
                <a:gd name="connsiteY7" fmla="*/ 353174 h 588969"/>
                <a:gd name="connsiteX8" fmla="*/ 212631 w 688321"/>
                <a:gd name="connsiteY8" fmla="*/ 351935 h 588969"/>
                <a:gd name="connsiteX9" fmla="*/ 333926 w 688321"/>
                <a:gd name="connsiteY9" fmla="*/ 308728 h 588969"/>
                <a:gd name="connsiteX10" fmla="*/ 686479 w 688321"/>
                <a:gd name="connsiteY10" fmla="*/ 350507 h 588969"/>
                <a:gd name="connsiteX11" fmla="*/ 402048 w 688321"/>
                <a:gd name="connsiteY11" fmla="*/ 562965 h 588969"/>
                <a:gd name="connsiteX12" fmla="*/ 122932 w 688321"/>
                <a:gd name="connsiteY12" fmla="*/ 577685 h 588969"/>
                <a:gd name="connsiteX13" fmla="*/ 88992 w 688321"/>
                <a:gd name="connsiteY13" fmla="*/ 564433 h 588969"/>
                <a:gd name="connsiteX14" fmla="*/ 86125 w 688321"/>
                <a:gd name="connsiteY14" fmla="*/ 563670 h 588969"/>
                <a:gd name="connsiteX15" fmla="*/ 70678 w 688321"/>
                <a:gd name="connsiteY15" fmla="*/ 551012 h 58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88321" h="588969">
                  <a:moveTo>
                    <a:pt x="62830" y="545071"/>
                  </a:moveTo>
                  <a:cubicBezTo>
                    <a:pt x="56370" y="537933"/>
                    <a:pt x="51846" y="529962"/>
                    <a:pt x="49495" y="521186"/>
                  </a:cubicBezTo>
                  <a:lnTo>
                    <a:pt x="49447" y="517835"/>
                  </a:lnTo>
                  <a:lnTo>
                    <a:pt x="31593" y="486059"/>
                  </a:lnTo>
                  <a:cubicBezTo>
                    <a:pt x="12073" y="434534"/>
                    <a:pt x="0" y="363352"/>
                    <a:pt x="0" y="284727"/>
                  </a:cubicBezTo>
                  <a:cubicBezTo>
                    <a:pt x="0" y="127477"/>
                    <a:pt x="48292" y="0"/>
                    <a:pt x="107863" y="0"/>
                  </a:cubicBezTo>
                  <a:cubicBezTo>
                    <a:pt x="167434" y="0"/>
                    <a:pt x="215726" y="127477"/>
                    <a:pt x="215726" y="284727"/>
                  </a:cubicBezTo>
                  <a:lnTo>
                    <a:pt x="210491" y="353174"/>
                  </a:lnTo>
                  <a:lnTo>
                    <a:pt x="212631" y="351935"/>
                  </a:lnTo>
                  <a:cubicBezTo>
                    <a:pt x="249011" y="335293"/>
                    <a:pt x="289951" y="320511"/>
                    <a:pt x="333926" y="308728"/>
                  </a:cubicBezTo>
                  <a:cubicBezTo>
                    <a:pt x="509823" y="261596"/>
                    <a:pt x="667667" y="280301"/>
                    <a:pt x="686479" y="350507"/>
                  </a:cubicBezTo>
                  <a:cubicBezTo>
                    <a:pt x="705290" y="420712"/>
                    <a:pt x="577946" y="515833"/>
                    <a:pt x="402048" y="562965"/>
                  </a:cubicBezTo>
                  <a:cubicBezTo>
                    <a:pt x="292112" y="592422"/>
                    <a:pt x="189228" y="596162"/>
                    <a:pt x="122932" y="577685"/>
                  </a:cubicBezTo>
                  <a:lnTo>
                    <a:pt x="88992" y="564433"/>
                  </a:lnTo>
                  <a:lnTo>
                    <a:pt x="86125" y="563670"/>
                  </a:lnTo>
                  <a:lnTo>
                    <a:pt x="70678" y="551012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0CA0603-DD79-3F69-4949-D50AA46CFD13}"/>
                </a:ext>
              </a:extLst>
            </p:cNvPr>
            <p:cNvSpPr/>
            <p:nvPr/>
          </p:nvSpPr>
          <p:spPr bwMode="auto">
            <a:xfrm rot="12600000">
              <a:off x="5686889" y="2723513"/>
              <a:ext cx="571182" cy="1202676"/>
            </a:xfrm>
            <a:custGeom>
              <a:avLst/>
              <a:gdLst>
                <a:gd name="connsiteX0" fmla="*/ 523339 w 576259"/>
                <a:gd name="connsiteY0" fmla="*/ 792449 h 1202230"/>
                <a:gd name="connsiteX1" fmla="*/ 502850 w 576259"/>
                <a:gd name="connsiteY1" fmla="*/ 816462 h 1202230"/>
                <a:gd name="connsiteX2" fmla="*/ 484764 w 576259"/>
                <a:gd name="connsiteY2" fmla="*/ 825915 h 1202230"/>
                <a:gd name="connsiteX3" fmla="*/ 479826 w 576259"/>
                <a:gd name="connsiteY3" fmla="*/ 830225 h 1202230"/>
                <a:gd name="connsiteX4" fmla="*/ 265948 w 576259"/>
                <a:gd name="connsiteY4" fmla="*/ 884109 h 1202230"/>
                <a:gd name="connsiteX5" fmla="*/ 210299 w 576259"/>
                <a:gd name="connsiteY5" fmla="*/ 878785 h 1202230"/>
                <a:gd name="connsiteX6" fmla="*/ 230650 w 576259"/>
                <a:gd name="connsiteY6" fmla="*/ 919834 h 1202230"/>
                <a:gd name="connsiteX7" fmla="*/ 147205 w 576259"/>
                <a:gd name="connsiteY7" fmla="*/ 1201795 h 1202230"/>
                <a:gd name="connsiteX8" fmla="*/ 33925 w 576259"/>
                <a:gd name="connsiteY8" fmla="*/ 969061 h 1202230"/>
                <a:gd name="connsiteX9" fmla="*/ 19148 w 576259"/>
                <a:gd name="connsiteY9" fmla="*/ 723878 h 1202230"/>
                <a:gd name="connsiteX10" fmla="*/ 21956 w 576259"/>
                <a:gd name="connsiteY10" fmla="*/ 723985 h 1202230"/>
                <a:gd name="connsiteX11" fmla="*/ 28288 w 576259"/>
                <a:gd name="connsiteY11" fmla="*/ 714320 h 1202230"/>
                <a:gd name="connsiteX12" fmla="*/ 265947 w 576259"/>
                <a:gd name="connsiteY12" fmla="*/ 639675 h 1202230"/>
                <a:gd name="connsiteX13" fmla="*/ 291105 w 576259"/>
                <a:gd name="connsiteY13" fmla="*/ 642082 h 1202230"/>
                <a:gd name="connsiteX14" fmla="*/ 264204 w 576259"/>
                <a:gd name="connsiteY14" fmla="*/ 568986 h 1202230"/>
                <a:gd name="connsiteX15" fmla="*/ 255826 w 576259"/>
                <a:gd name="connsiteY15" fmla="*/ 520458 h 1202230"/>
                <a:gd name="connsiteX16" fmla="*/ 219137 w 576259"/>
                <a:gd name="connsiteY16" fmla="*/ 496844 h 1202230"/>
                <a:gd name="connsiteX17" fmla="*/ 118149 w 576259"/>
                <a:gd name="connsiteY17" fmla="*/ 271616 h 1202230"/>
                <a:gd name="connsiteX18" fmla="*/ 347204 w 576259"/>
                <a:gd name="connsiteY18" fmla="*/ 0 h 1202230"/>
                <a:gd name="connsiteX19" fmla="*/ 576259 w 576259"/>
                <a:gd name="connsiteY19" fmla="*/ 271616 h 1202230"/>
                <a:gd name="connsiteX20" fmla="*/ 537140 w 576259"/>
                <a:gd name="connsiteY20" fmla="*/ 423479 h 1202230"/>
                <a:gd name="connsiteX21" fmla="*/ 515915 w 576259"/>
                <a:gd name="connsiteY21" fmla="*/ 453984 h 1202230"/>
                <a:gd name="connsiteX22" fmla="*/ 531846 w 576259"/>
                <a:gd name="connsiteY22" fmla="*/ 497271 h 1202230"/>
                <a:gd name="connsiteX23" fmla="*/ 523339 w 576259"/>
                <a:gd name="connsiteY23" fmla="*/ 792449 h 1202230"/>
                <a:gd name="connsiteX0" fmla="*/ 512960 w 565880"/>
                <a:gd name="connsiteY0" fmla="*/ 792449 h 1202063"/>
                <a:gd name="connsiteX1" fmla="*/ 492471 w 565880"/>
                <a:gd name="connsiteY1" fmla="*/ 816462 h 1202063"/>
                <a:gd name="connsiteX2" fmla="*/ 474385 w 565880"/>
                <a:gd name="connsiteY2" fmla="*/ 825915 h 1202063"/>
                <a:gd name="connsiteX3" fmla="*/ 469447 w 565880"/>
                <a:gd name="connsiteY3" fmla="*/ 830225 h 1202063"/>
                <a:gd name="connsiteX4" fmla="*/ 255569 w 565880"/>
                <a:gd name="connsiteY4" fmla="*/ 884109 h 1202063"/>
                <a:gd name="connsiteX5" fmla="*/ 199920 w 565880"/>
                <a:gd name="connsiteY5" fmla="*/ 878785 h 1202063"/>
                <a:gd name="connsiteX6" fmla="*/ 220271 w 565880"/>
                <a:gd name="connsiteY6" fmla="*/ 919834 h 1202063"/>
                <a:gd name="connsiteX7" fmla="*/ 136826 w 565880"/>
                <a:gd name="connsiteY7" fmla="*/ 1201795 h 1202063"/>
                <a:gd name="connsiteX8" fmla="*/ 78525 w 565880"/>
                <a:gd name="connsiteY8" fmla="*/ 959560 h 1202063"/>
                <a:gd name="connsiteX9" fmla="*/ 8769 w 565880"/>
                <a:gd name="connsiteY9" fmla="*/ 723878 h 1202063"/>
                <a:gd name="connsiteX10" fmla="*/ 11577 w 565880"/>
                <a:gd name="connsiteY10" fmla="*/ 723985 h 1202063"/>
                <a:gd name="connsiteX11" fmla="*/ 17909 w 565880"/>
                <a:gd name="connsiteY11" fmla="*/ 714320 h 1202063"/>
                <a:gd name="connsiteX12" fmla="*/ 255568 w 565880"/>
                <a:gd name="connsiteY12" fmla="*/ 639675 h 1202063"/>
                <a:gd name="connsiteX13" fmla="*/ 280726 w 565880"/>
                <a:gd name="connsiteY13" fmla="*/ 642082 h 1202063"/>
                <a:gd name="connsiteX14" fmla="*/ 253825 w 565880"/>
                <a:gd name="connsiteY14" fmla="*/ 568986 h 1202063"/>
                <a:gd name="connsiteX15" fmla="*/ 245447 w 565880"/>
                <a:gd name="connsiteY15" fmla="*/ 520458 h 1202063"/>
                <a:gd name="connsiteX16" fmla="*/ 208758 w 565880"/>
                <a:gd name="connsiteY16" fmla="*/ 496844 h 1202063"/>
                <a:gd name="connsiteX17" fmla="*/ 107770 w 565880"/>
                <a:gd name="connsiteY17" fmla="*/ 271616 h 1202063"/>
                <a:gd name="connsiteX18" fmla="*/ 336825 w 565880"/>
                <a:gd name="connsiteY18" fmla="*/ 0 h 1202063"/>
                <a:gd name="connsiteX19" fmla="*/ 565880 w 565880"/>
                <a:gd name="connsiteY19" fmla="*/ 271616 h 1202063"/>
                <a:gd name="connsiteX20" fmla="*/ 526761 w 565880"/>
                <a:gd name="connsiteY20" fmla="*/ 423479 h 1202063"/>
                <a:gd name="connsiteX21" fmla="*/ 505536 w 565880"/>
                <a:gd name="connsiteY21" fmla="*/ 453984 h 1202063"/>
                <a:gd name="connsiteX22" fmla="*/ 521467 w 565880"/>
                <a:gd name="connsiteY22" fmla="*/ 497271 h 1202063"/>
                <a:gd name="connsiteX23" fmla="*/ 512960 w 565880"/>
                <a:gd name="connsiteY23" fmla="*/ 792449 h 1202063"/>
                <a:gd name="connsiteX0" fmla="*/ 512960 w 565880"/>
                <a:gd name="connsiteY0" fmla="*/ 796944 h 1206558"/>
                <a:gd name="connsiteX1" fmla="*/ 492471 w 565880"/>
                <a:gd name="connsiteY1" fmla="*/ 820957 h 1206558"/>
                <a:gd name="connsiteX2" fmla="*/ 474385 w 565880"/>
                <a:gd name="connsiteY2" fmla="*/ 830410 h 1206558"/>
                <a:gd name="connsiteX3" fmla="*/ 469447 w 565880"/>
                <a:gd name="connsiteY3" fmla="*/ 834720 h 1206558"/>
                <a:gd name="connsiteX4" fmla="*/ 255569 w 565880"/>
                <a:gd name="connsiteY4" fmla="*/ 888604 h 1206558"/>
                <a:gd name="connsiteX5" fmla="*/ 199920 w 565880"/>
                <a:gd name="connsiteY5" fmla="*/ 883280 h 1206558"/>
                <a:gd name="connsiteX6" fmla="*/ 220271 w 565880"/>
                <a:gd name="connsiteY6" fmla="*/ 924329 h 1206558"/>
                <a:gd name="connsiteX7" fmla="*/ 136826 w 565880"/>
                <a:gd name="connsiteY7" fmla="*/ 1206290 h 1206558"/>
                <a:gd name="connsiteX8" fmla="*/ 78525 w 565880"/>
                <a:gd name="connsiteY8" fmla="*/ 964055 h 1206558"/>
                <a:gd name="connsiteX9" fmla="*/ 8769 w 565880"/>
                <a:gd name="connsiteY9" fmla="*/ 728373 h 1206558"/>
                <a:gd name="connsiteX10" fmla="*/ 11577 w 565880"/>
                <a:gd name="connsiteY10" fmla="*/ 728480 h 1206558"/>
                <a:gd name="connsiteX11" fmla="*/ 17909 w 565880"/>
                <a:gd name="connsiteY11" fmla="*/ 718815 h 1206558"/>
                <a:gd name="connsiteX12" fmla="*/ 255568 w 565880"/>
                <a:gd name="connsiteY12" fmla="*/ 644170 h 1206558"/>
                <a:gd name="connsiteX13" fmla="*/ 280726 w 565880"/>
                <a:gd name="connsiteY13" fmla="*/ 646577 h 1206558"/>
                <a:gd name="connsiteX14" fmla="*/ 253825 w 565880"/>
                <a:gd name="connsiteY14" fmla="*/ 573481 h 1206558"/>
                <a:gd name="connsiteX15" fmla="*/ 245447 w 565880"/>
                <a:gd name="connsiteY15" fmla="*/ 524953 h 1206558"/>
                <a:gd name="connsiteX16" fmla="*/ 208758 w 565880"/>
                <a:gd name="connsiteY16" fmla="*/ 501339 h 1206558"/>
                <a:gd name="connsiteX17" fmla="*/ 107770 w 565880"/>
                <a:gd name="connsiteY17" fmla="*/ 276111 h 1206558"/>
                <a:gd name="connsiteX18" fmla="*/ 159350 w 565880"/>
                <a:gd name="connsiteY18" fmla="*/ 118718 h 1206558"/>
                <a:gd name="connsiteX19" fmla="*/ 336825 w 565880"/>
                <a:gd name="connsiteY19" fmla="*/ 4495 h 1206558"/>
                <a:gd name="connsiteX20" fmla="*/ 565880 w 565880"/>
                <a:gd name="connsiteY20" fmla="*/ 276111 h 1206558"/>
                <a:gd name="connsiteX21" fmla="*/ 526761 w 565880"/>
                <a:gd name="connsiteY21" fmla="*/ 427974 h 1206558"/>
                <a:gd name="connsiteX22" fmla="*/ 505536 w 565880"/>
                <a:gd name="connsiteY22" fmla="*/ 458479 h 1206558"/>
                <a:gd name="connsiteX23" fmla="*/ 521467 w 565880"/>
                <a:gd name="connsiteY23" fmla="*/ 501766 h 1206558"/>
                <a:gd name="connsiteX24" fmla="*/ 512960 w 565880"/>
                <a:gd name="connsiteY24" fmla="*/ 796944 h 1206558"/>
                <a:gd name="connsiteX0" fmla="*/ 159350 w 565880"/>
                <a:gd name="connsiteY0" fmla="*/ 118718 h 1206558"/>
                <a:gd name="connsiteX1" fmla="*/ 336825 w 565880"/>
                <a:gd name="connsiteY1" fmla="*/ 4495 h 1206558"/>
                <a:gd name="connsiteX2" fmla="*/ 565880 w 565880"/>
                <a:gd name="connsiteY2" fmla="*/ 276111 h 1206558"/>
                <a:gd name="connsiteX3" fmla="*/ 526761 w 565880"/>
                <a:gd name="connsiteY3" fmla="*/ 427974 h 1206558"/>
                <a:gd name="connsiteX4" fmla="*/ 505536 w 565880"/>
                <a:gd name="connsiteY4" fmla="*/ 458479 h 1206558"/>
                <a:gd name="connsiteX5" fmla="*/ 521467 w 565880"/>
                <a:gd name="connsiteY5" fmla="*/ 501766 h 1206558"/>
                <a:gd name="connsiteX6" fmla="*/ 512960 w 565880"/>
                <a:gd name="connsiteY6" fmla="*/ 796944 h 1206558"/>
                <a:gd name="connsiteX7" fmla="*/ 492471 w 565880"/>
                <a:gd name="connsiteY7" fmla="*/ 820957 h 1206558"/>
                <a:gd name="connsiteX8" fmla="*/ 474385 w 565880"/>
                <a:gd name="connsiteY8" fmla="*/ 830410 h 1206558"/>
                <a:gd name="connsiteX9" fmla="*/ 469447 w 565880"/>
                <a:gd name="connsiteY9" fmla="*/ 834720 h 1206558"/>
                <a:gd name="connsiteX10" fmla="*/ 255569 w 565880"/>
                <a:gd name="connsiteY10" fmla="*/ 888604 h 1206558"/>
                <a:gd name="connsiteX11" fmla="*/ 199920 w 565880"/>
                <a:gd name="connsiteY11" fmla="*/ 883280 h 1206558"/>
                <a:gd name="connsiteX12" fmla="*/ 220271 w 565880"/>
                <a:gd name="connsiteY12" fmla="*/ 924329 h 1206558"/>
                <a:gd name="connsiteX13" fmla="*/ 136826 w 565880"/>
                <a:gd name="connsiteY13" fmla="*/ 1206290 h 1206558"/>
                <a:gd name="connsiteX14" fmla="*/ 78525 w 565880"/>
                <a:gd name="connsiteY14" fmla="*/ 964055 h 1206558"/>
                <a:gd name="connsiteX15" fmla="*/ 8769 w 565880"/>
                <a:gd name="connsiteY15" fmla="*/ 728373 h 1206558"/>
                <a:gd name="connsiteX16" fmla="*/ 11577 w 565880"/>
                <a:gd name="connsiteY16" fmla="*/ 728480 h 1206558"/>
                <a:gd name="connsiteX17" fmla="*/ 17909 w 565880"/>
                <a:gd name="connsiteY17" fmla="*/ 718815 h 1206558"/>
                <a:gd name="connsiteX18" fmla="*/ 255568 w 565880"/>
                <a:gd name="connsiteY18" fmla="*/ 644170 h 1206558"/>
                <a:gd name="connsiteX19" fmla="*/ 280726 w 565880"/>
                <a:gd name="connsiteY19" fmla="*/ 646577 h 1206558"/>
                <a:gd name="connsiteX20" fmla="*/ 253825 w 565880"/>
                <a:gd name="connsiteY20" fmla="*/ 573481 h 1206558"/>
                <a:gd name="connsiteX21" fmla="*/ 245447 w 565880"/>
                <a:gd name="connsiteY21" fmla="*/ 524953 h 1206558"/>
                <a:gd name="connsiteX22" fmla="*/ 208758 w 565880"/>
                <a:gd name="connsiteY22" fmla="*/ 501339 h 1206558"/>
                <a:gd name="connsiteX23" fmla="*/ 107770 w 565880"/>
                <a:gd name="connsiteY23" fmla="*/ 276111 h 1206558"/>
                <a:gd name="connsiteX24" fmla="*/ 250790 w 565880"/>
                <a:gd name="connsiteY24" fmla="*/ 210158 h 1206558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23" fmla="*/ 250790 w 565880"/>
                <a:gd name="connsiteY23" fmla="*/ 205663 h 1202063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55568 w 567364"/>
                <a:gd name="connsiteY17" fmla="*/ 639675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280726 w 567364"/>
                <a:gd name="connsiteY15" fmla="*/ 642082 h 1202063"/>
                <a:gd name="connsiteX16" fmla="*/ 253825 w 567364"/>
                <a:gd name="connsiteY16" fmla="*/ 568986 h 1202063"/>
                <a:gd name="connsiteX17" fmla="*/ 245447 w 567364"/>
                <a:gd name="connsiteY17" fmla="*/ 520458 h 1202063"/>
                <a:gd name="connsiteX18" fmla="*/ 208758 w 567364"/>
                <a:gd name="connsiteY18" fmla="*/ 496844 h 1202063"/>
                <a:gd name="connsiteX19" fmla="*/ 107770 w 567364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475934 w 573851"/>
                <a:gd name="connsiteY8" fmla="*/ 830225 h 1201919"/>
                <a:gd name="connsiteX9" fmla="*/ 262056 w 573851"/>
                <a:gd name="connsiteY9" fmla="*/ 884109 h 1201919"/>
                <a:gd name="connsiteX10" fmla="*/ 206407 w 573851"/>
                <a:gd name="connsiteY10" fmla="*/ 878785 h 1201919"/>
                <a:gd name="connsiteX11" fmla="*/ 226758 w 573851"/>
                <a:gd name="connsiteY11" fmla="*/ 919834 h 1201919"/>
                <a:gd name="connsiteX12" fmla="*/ 143313 w 573851"/>
                <a:gd name="connsiteY12" fmla="*/ 1201795 h 1201919"/>
                <a:gd name="connsiteX13" fmla="*/ 85012 w 573851"/>
                <a:gd name="connsiteY13" fmla="*/ 959560 h 1201919"/>
                <a:gd name="connsiteX14" fmla="*/ 15256 w 573851"/>
                <a:gd name="connsiteY14" fmla="*/ 723878 h 1201919"/>
                <a:gd name="connsiteX15" fmla="*/ 287213 w 573851"/>
                <a:gd name="connsiteY15" fmla="*/ 642082 h 1201919"/>
                <a:gd name="connsiteX16" fmla="*/ 260312 w 573851"/>
                <a:gd name="connsiteY16" fmla="*/ 568986 h 1201919"/>
                <a:gd name="connsiteX17" fmla="*/ 251934 w 573851"/>
                <a:gd name="connsiteY17" fmla="*/ 520458 h 1201919"/>
                <a:gd name="connsiteX18" fmla="*/ 215245 w 573851"/>
                <a:gd name="connsiteY18" fmla="*/ 496844 h 1201919"/>
                <a:gd name="connsiteX19" fmla="*/ 114257 w 573851"/>
                <a:gd name="connsiteY19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262056 w 573851"/>
                <a:gd name="connsiteY8" fmla="*/ 884109 h 1201919"/>
                <a:gd name="connsiteX9" fmla="*/ 206407 w 573851"/>
                <a:gd name="connsiteY9" fmla="*/ 878785 h 1201919"/>
                <a:gd name="connsiteX10" fmla="*/ 226758 w 573851"/>
                <a:gd name="connsiteY10" fmla="*/ 919834 h 1201919"/>
                <a:gd name="connsiteX11" fmla="*/ 143313 w 573851"/>
                <a:gd name="connsiteY11" fmla="*/ 1201795 h 1201919"/>
                <a:gd name="connsiteX12" fmla="*/ 85012 w 573851"/>
                <a:gd name="connsiteY12" fmla="*/ 959560 h 1201919"/>
                <a:gd name="connsiteX13" fmla="*/ 15256 w 573851"/>
                <a:gd name="connsiteY13" fmla="*/ 723878 h 1201919"/>
                <a:gd name="connsiteX14" fmla="*/ 287213 w 573851"/>
                <a:gd name="connsiteY14" fmla="*/ 642082 h 1201919"/>
                <a:gd name="connsiteX15" fmla="*/ 260312 w 573851"/>
                <a:gd name="connsiteY15" fmla="*/ 568986 h 1201919"/>
                <a:gd name="connsiteX16" fmla="*/ 251934 w 573851"/>
                <a:gd name="connsiteY16" fmla="*/ 520458 h 1201919"/>
                <a:gd name="connsiteX17" fmla="*/ 215245 w 573851"/>
                <a:gd name="connsiteY17" fmla="*/ 496844 h 1201919"/>
                <a:gd name="connsiteX18" fmla="*/ 114257 w 573851"/>
                <a:gd name="connsiteY18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62056 w 573851"/>
                <a:gd name="connsiteY7" fmla="*/ 884109 h 1201919"/>
                <a:gd name="connsiteX8" fmla="*/ 206407 w 573851"/>
                <a:gd name="connsiteY8" fmla="*/ 878785 h 1201919"/>
                <a:gd name="connsiteX9" fmla="*/ 226758 w 573851"/>
                <a:gd name="connsiteY9" fmla="*/ 919834 h 1201919"/>
                <a:gd name="connsiteX10" fmla="*/ 143313 w 573851"/>
                <a:gd name="connsiteY10" fmla="*/ 1201795 h 1201919"/>
                <a:gd name="connsiteX11" fmla="*/ 85012 w 573851"/>
                <a:gd name="connsiteY11" fmla="*/ 959560 h 1201919"/>
                <a:gd name="connsiteX12" fmla="*/ 15256 w 573851"/>
                <a:gd name="connsiteY12" fmla="*/ 723878 h 1201919"/>
                <a:gd name="connsiteX13" fmla="*/ 287213 w 573851"/>
                <a:gd name="connsiteY13" fmla="*/ 642082 h 1201919"/>
                <a:gd name="connsiteX14" fmla="*/ 260312 w 573851"/>
                <a:gd name="connsiteY14" fmla="*/ 568986 h 1201919"/>
                <a:gd name="connsiteX15" fmla="*/ 251934 w 573851"/>
                <a:gd name="connsiteY15" fmla="*/ 520458 h 1201919"/>
                <a:gd name="connsiteX16" fmla="*/ 215245 w 573851"/>
                <a:gd name="connsiteY16" fmla="*/ 496844 h 1201919"/>
                <a:gd name="connsiteX17" fmla="*/ 114257 w 573851"/>
                <a:gd name="connsiteY17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06407 w 573851"/>
                <a:gd name="connsiteY7" fmla="*/ 878785 h 1201919"/>
                <a:gd name="connsiteX8" fmla="*/ 226758 w 573851"/>
                <a:gd name="connsiteY8" fmla="*/ 919834 h 1201919"/>
                <a:gd name="connsiteX9" fmla="*/ 143313 w 573851"/>
                <a:gd name="connsiteY9" fmla="*/ 1201795 h 1201919"/>
                <a:gd name="connsiteX10" fmla="*/ 85012 w 573851"/>
                <a:gd name="connsiteY10" fmla="*/ 959560 h 1201919"/>
                <a:gd name="connsiteX11" fmla="*/ 15256 w 573851"/>
                <a:gd name="connsiteY11" fmla="*/ 723878 h 1201919"/>
                <a:gd name="connsiteX12" fmla="*/ 287213 w 573851"/>
                <a:gd name="connsiteY12" fmla="*/ 642082 h 1201919"/>
                <a:gd name="connsiteX13" fmla="*/ 260312 w 573851"/>
                <a:gd name="connsiteY13" fmla="*/ 568986 h 1201919"/>
                <a:gd name="connsiteX14" fmla="*/ 251934 w 573851"/>
                <a:gd name="connsiteY14" fmla="*/ 520458 h 1201919"/>
                <a:gd name="connsiteX15" fmla="*/ 215245 w 573851"/>
                <a:gd name="connsiteY15" fmla="*/ 496844 h 1201919"/>
                <a:gd name="connsiteX16" fmla="*/ 114257 w 573851"/>
                <a:gd name="connsiteY16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206407 w 573851"/>
                <a:gd name="connsiteY6" fmla="*/ 878785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187847 w 573851"/>
                <a:gd name="connsiteY6" fmla="*/ 868070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715"/>
                <a:gd name="connsiteX1" fmla="*/ 572367 w 573851"/>
                <a:gd name="connsiteY1" fmla="*/ 271616 h 1202715"/>
                <a:gd name="connsiteX2" fmla="*/ 533248 w 573851"/>
                <a:gd name="connsiteY2" fmla="*/ 423479 h 1202715"/>
                <a:gd name="connsiteX3" fmla="*/ 512023 w 573851"/>
                <a:gd name="connsiteY3" fmla="*/ 453984 h 1202715"/>
                <a:gd name="connsiteX4" fmla="*/ 527954 w 573851"/>
                <a:gd name="connsiteY4" fmla="*/ 497271 h 1202715"/>
                <a:gd name="connsiteX5" fmla="*/ 519447 w 573851"/>
                <a:gd name="connsiteY5" fmla="*/ 792449 h 1202715"/>
                <a:gd name="connsiteX6" fmla="*/ 187847 w 573851"/>
                <a:gd name="connsiteY6" fmla="*/ 868070 h 1202715"/>
                <a:gd name="connsiteX7" fmla="*/ 231644 w 573851"/>
                <a:gd name="connsiteY7" fmla="*/ 1016144 h 1202715"/>
                <a:gd name="connsiteX8" fmla="*/ 143313 w 573851"/>
                <a:gd name="connsiteY8" fmla="*/ 1201795 h 1202715"/>
                <a:gd name="connsiteX9" fmla="*/ 85012 w 573851"/>
                <a:gd name="connsiteY9" fmla="*/ 959560 h 1202715"/>
                <a:gd name="connsiteX10" fmla="*/ 15256 w 573851"/>
                <a:gd name="connsiteY10" fmla="*/ 723878 h 1202715"/>
                <a:gd name="connsiteX11" fmla="*/ 287213 w 573851"/>
                <a:gd name="connsiteY11" fmla="*/ 642082 h 1202715"/>
                <a:gd name="connsiteX12" fmla="*/ 260312 w 573851"/>
                <a:gd name="connsiteY12" fmla="*/ 568986 h 1202715"/>
                <a:gd name="connsiteX13" fmla="*/ 251934 w 573851"/>
                <a:gd name="connsiteY13" fmla="*/ 520458 h 1202715"/>
                <a:gd name="connsiteX14" fmla="*/ 215245 w 573851"/>
                <a:gd name="connsiteY14" fmla="*/ 496844 h 1202715"/>
                <a:gd name="connsiteX15" fmla="*/ 114257 w 573851"/>
                <a:gd name="connsiteY15" fmla="*/ 271616 h 1202715"/>
                <a:gd name="connsiteX0" fmla="*/ 343312 w 573851"/>
                <a:gd name="connsiteY0" fmla="*/ 0 h 1202676"/>
                <a:gd name="connsiteX1" fmla="*/ 572367 w 573851"/>
                <a:gd name="connsiteY1" fmla="*/ 271616 h 1202676"/>
                <a:gd name="connsiteX2" fmla="*/ 533248 w 573851"/>
                <a:gd name="connsiteY2" fmla="*/ 423479 h 1202676"/>
                <a:gd name="connsiteX3" fmla="*/ 512023 w 573851"/>
                <a:gd name="connsiteY3" fmla="*/ 453984 h 1202676"/>
                <a:gd name="connsiteX4" fmla="*/ 527954 w 573851"/>
                <a:gd name="connsiteY4" fmla="*/ 497271 h 1202676"/>
                <a:gd name="connsiteX5" fmla="*/ 519447 w 573851"/>
                <a:gd name="connsiteY5" fmla="*/ 792449 h 1202676"/>
                <a:gd name="connsiteX6" fmla="*/ 187847 w 573851"/>
                <a:gd name="connsiteY6" fmla="*/ 868070 h 1202676"/>
                <a:gd name="connsiteX7" fmla="*/ 231644 w 573851"/>
                <a:gd name="connsiteY7" fmla="*/ 1016144 h 1202676"/>
                <a:gd name="connsiteX8" fmla="*/ 143313 w 573851"/>
                <a:gd name="connsiteY8" fmla="*/ 1201795 h 1202676"/>
                <a:gd name="connsiteX9" fmla="*/ 85012 w 573851"/>
                <a:gd name="connsiteY9" fmla="*/ 959560 h 1202676"/>
                <a:gd name="connsiteX10" fmla="*/ 15256 w 573851"/>
                <a:gd name="connsiteY10" fmla="*/ 723878 h 1202676"/>
                <a:gd name="connsiteX11" fmla="*/ 287213 w 573851"/>
                <a:gd name="connsiteY11" fmla="*/ 642082 h 1202676"/>
                <a:gd name="connsiteX12" fmla="*/ 260312 w 573851"/>
                <a:gd name="connsiteY12" fmla="*/ 568986 h 1202676"/>
                <a:gd name="connsiteX13" fmla="*/ 251934 w 573851"/>
                <a:gd name="connsiteY13" fmla="*/ 520458 h 1202676"/>
                <a:gd name="connsiteX14" fmla="*/ 215245 w 573851"/>
                <a:gd name="connsiteY14" fmla="*/ 496844 h 1202676"/>
                <a:gd name="connsiteX15" fmla="*/ 114257 w 573851"/>
                <a:gd name="connsiteY15" fmla="*/ 271616 h 1202676"/>
                <a:gd name="connsiteX0" fmla="*/ 343312 w 581747"/>
                <a:gd name="connsiteY0" fmla="*/ 0 h 1202676"/>
                <a:gd name="connsiteX1" fmla="*/ 580320 w 581747"/>
                <a:gd name="connsiteY1" fmla="*/ 210216 h 1202676"/>
                <a:gd name="connsiteX2" fmla="*/ 533248 w 581747"/>
                <a:gd name="connsiteY2" fmla="*/ 423479 h 1202676"/>
                <a:gd name="connsiteX3" fmla="*/ 512023 w 581747"/>
                <a:gd name="connsiteY3" fmla="*/ 453984 h 1202676"/>
                <a:gd name="connsiteX4" fmla="*/ 527954 w 581747"/>
                <a:gd name="connsiteY4" fmla="*/ 497271 h 1202676"/>
                <a:gd name="connsiteX5" fmla="*/ 519447 w 581747"/>
                <a:gd name="connsiteY5" fmla="*/ 792449 h 1202676"/>
                <a:gd name="connsiteX6" fmla="*/ 187847 w 581747"/>
                <a:gd name="connsiteY6" fmla="*/ 868070 h 1202676"/>
                <a:gd name="connsiteX7" fmla="*/ 231644 w 581747"/>
                <a:gd name="connsiteY7" fmla="*/ 1016144 h 1202676"/>
                <a:gd name="connsiteX8" fmla="*/ 143313 w 581747"/>
                <a:gd name="connsiteY8" fmla="*/ 1201795 h 1202676"/>
                <a:gd name="connsiteX9" fmla="*/ 85012 w 581747"/>
                <a:gd name="connsiteY9" fmla="*/ 959560 h 1202676"/>
                <a:gd name="connsiteX10" fmla="*/ 15256 w 581747"/>
                <a:gd name="connsiteY10" fmla="*/ 723878 h 1202676"/>
                <a:gd name="connsiteX11" fmla="*/ 287213 w 581747"/>
                <a:gd name="connsiteY11" fmla="*/ 642082 h 1202676"/>
                <a:gd name="connsiteX12" fmla="*/ 260312 w 581747"/>
                <a:gd name="connsiteY12" fmla="*/ 568986 h 1202676"/>
                <a:gd name="connsiteX13" fmla="*/ 251934 w 581747"/>
                <a:gd name="connsiteY13" fmla="*/ 520458 h 1202676"/>
                <a:gd name="connsiteX14" fmla="*/ 215245 w 581747"/>
                <a:gd name="connsiteY14" fmla="*/ 496844 h 1202676"/>
                <a:gd name="connsiteX15" fmla="*/ 114257 w 581747"/>
                <a:gd name="connsiteY15" fmla="*/ 271616 h 1202676"/>
                <a:gd name="connsiteX0" fmla="*/ 343312 w 569698"/>
                <a:gd name="connsiteY0" fmla="*/ 0 h 1202676"/>
                <a:gd name="connsiteX1" fmla="*/ 568181 w 569698"/>
                <a:gd name="connsiteY1" fmla="*/ 216955 h 1202676"/>
                <a:gd name="connsiteX2" fmla="*/ 533248 w 569698"/>
                <a:gd name="connsiteY2" fmla="*/ 423479 h 1202676"/>
                <a:gd name="connsiteX3" fmla="*/ 512023 w 569698"/>
                <a:gd name="connsiteY3" fmla="*/ 453984 h 1202676"/>
                <a:gd name="connsiteX4" fmla="*/ 527954 w 569698"/>
                <a:gd name="connsiteY4" fmla="*/ 497271 h 1202676"/>
                <a:gd name="connsiteX5" fmla="*/ 519447 w 569698"/>
                <a:gd name="connsiteY5" fmla="*/ 792449 h 1202676"/>
                <a:gd name="connsiteX6" fmla="*/ 187847 w 569698"/>
                <a:gd name="connsiteY6" fmla="*/ 868070 h 1202676"/>
                <a:gd name="connsiteX7" fmla="*/ 231644 w 569698"/>
                <a:gd name="connsiteY7" fmla="*/ 1016144 h 1202676"/>
                <a:gd name="connsiteX8" fmla="*/ 143313 w 569698"/>
                <a:gd name="connsiteY8" fmla="*/ 1201795 h 1202676"/>
                <a:gd name="connsiteX9" fmla="*/ 85012 w 569698"/>
                <a:gd name="connsiteY9" fmla="*/ 959560 h 1202676"/>
                <a:gd name="connsiteX10" fmla="*/ 15256 w 569698"/>
                <a:gd name="connsiteY10" fmla="*/ 723878 h 1202676"/>
                <a:gd name="connsiteX11" fmla="*/ 287213 w 569698"/>
                <a:gd name="connsiteY11" fmla="*/ 642082 h 1202676"/>
                <a:gd name="connsiteX12" fmla="*/ 260312 w 569698"/>
                <a:gd name="connsiteY12" fmla="*/ 568986 h 1202676"/>
                <a:gd name="connsiteX13" fmla="*/ 251934 w 569698"/>
                <a:gd name="connsiteY13" fmla="*/ 520458 h 1202676"/>
                <a:gd name="connsiteX14" fmla="*/ 215245 w 569698"/>
                <a:gd name="connsiteY14" fmla="*/ 496844 h 1202676"/>
                <a:gd name="connsiteX15" fmla="*/ 114257 w 569698"/>
                <a:gd name="connsiteY15" fmla="*/ 271616 h 1202676"/>
                <a:gd name="connsiteX0" fmla="*/ 343312 w 580978"/>
                <a:gd name="connsiteY0" fmla="*/ 0 h 1202676"/>
                <a:gd name="connsiteX1" fmla="*/ 568181 w 580978"/>
                <a:gd name="connsiteY1" fmla="*/ 216955 h 1202676"/>
                <a:gd name="connsiteX2" fmla="*/ 533248 w 580978"/>
                <a:gd name="connsiteY2" fmla="*/ 423479 h 1202676"/>
                <a:gd name="connsiteX3" fmla="*/ 512023 w 580978"/>
                <a:gd name="connsiteY3" fmla="*/ 453984 h 1202676"/>
                <a:gd name="connsiteX4" fmla="*/ 527954 w 580978"/>
                <a:gd name="connsiteY4" fmla="*/ 497271 h 1202676"/>
                <a:gd name="connsiteX5" fmla="*/ 519447 w 580978"/>
                <a:gd name="connsiteY5" fmla="*/ 792449 h 1202676"/>
                <a:gd name="connsiteX6" fmla="*/ 187847 w 580978"/>
                <a:gd name="connsiteY6" fmla="*/ 868070 h 1202676"/>
                <a:gd name="connsiteX7" fmla="*/ 231644 w 580978"/>
                <a:gd name="connsiteY7" fmla="*/ 1016144 h 1202676"/>
                <a:gd name="connsiteX8" fmla="*/ 143313 w 580978"/>
                <a:gd name="connsiteY8" fmla="*/ 1201795 h 1202676"/>
                <a:gd name="connsiteX9" fmla="*/ 85012 w 580978"/>
                <a:gd name="connsiteY9" fmla="*/ 959560 h 1202676"/>
                <a:gd name="connsiteX10" fmla="*/ 15256 w 580978"/>
                <a:gd name="connsiteY10" fmla="*/ 723878 h 1202676"/>
                <a:gd name="connsiteX11" fmla="*/ 287213 w 580978"/>
                <a:gd name="connsiteY11" fmla="*/ 642082 h 1202676"/>
                <a:gd name="connsiteX12" fmla="*/ 260312 w 580978"/>
                <a:gd name="connsiteY12" fmla="*/ 568986 h 1202676"/>
                <a:gd name="connsiteX13" fmla="*/ 251934 w 580978"/>
                <a:gd name="connsiteY13" fmla="*/ 520458 h 1202676"/>
                <a:gd name="connsiteX14" fmla="*/ 215245 w 580978"/>
                <a:gd name="connsiteY14" fmla="*/ 496844 h 1202676"/>
                <a:gd name="connsiteX15" fmla="*/ 114257 w 580978"/>
                <a:gd name="connsiteY15" fmla="*/ 271616 h 1202676"/>
                <a:gd name="connsiteX0" fmla="*/ 343312 w 575535"/>
                <a:gd name="connsiteY0" fmla="*/ 0 h 1202676"/>
                <a:gd name="connsiteX1" fmla="*/ 568181 w 575535"/>
                <a:gd name="connsiteY1" fmla="*/ 216955 h 1202676"/>
                <a:gd name="connsiteX2" fmla="*/ 533248 w 575535"/>
                <a:gd name="connsiteY2" fmla="*/ 423479 h 1202676"/>
                <a:gd name="connsiteX3" fmla="*/ 512023 w 575535"/>
                <a:gd name="connsiteY3" fmla="*/ 453984 h 1202676"/>
                <a:gd name="connsiteX4" fmla="*/ 527954 w 575535"/>
                <a:gd name="connsiteY4" fmla="*/ 497271 h 1202676"/>
                <a:gd name="connsiteX5" fmla="*/ 519447 w 575535"/>
                <a:gd name="connsiteY5" fmla="*/ 792449 h 1202676"/>
                <a:gd name="connsiteX6" fmla="*/ 187847 w 575535"/>
                <a:gd name="connsiteY6" fmla="*/ 868070 h 1202676"/>
                <a:gd name="connsiteX7" fmla="*/ 231644 w 575535"/>
                <a:gd name="connsiteY7" fmla="*/ 1016144 h 1202676"/>
                <a:gd name="connsiteX8" fmla="*/ 143313 w 575535"/>
                <a:gd name="connsiteY8" fmla="*/ 1201795 h 1202676"/>
                <a:gd name="connsiteX9" fmla="*/ 85012 w 575535"/>
                <a:gd name="connsiteY9" fmla="*/ 959560 h 1202676"/>
                <a:gd name="connsiteX10" fmla="*/ 15256 w 575535"/>
                <a:gd name="connsiteY10" fmla="*/ 723878 h 1202676"/>
                <a:gd name="connsiteX11" fmla="*/ 287213 w 575535"/>
                <a:gd name="connsiteY11" fmla="*/ 642082 h 1202676"/>
                <a:gd name="connsiteX12" fmla="*/ 260312 w 575535"/>
                <a:gd name="connsiteY12" fmla="*/ 568986 h 1202676"/>
                <a:gd name="connsiteX13" fmla="*/ 251934 w 575535"/>
                <a:gd name="connsiteY13" fmla="*/ 520458 h 1202676"/>
                <a:gd name="connsiteX14" fmla="*/ 215245 w 575535"/>
                <a:gd name="connsiteY14" fmla="*/ 496844 h 1202676"/>
                <a:gd name="connsiteX15" fmla="*/ 114257 w 575535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1182" h="1202676">
                  <a:moveTo>
                    <a:pt x="338959" y="0"/>
                  </a:moveTo>
                  <a:cubicBezTo>
                    <a:pt x="406714" y="26232"/>
                    <a:pt x="541759" y="114697"/>
                    <a:pt x="563828" y="216955"/>
                  </a:cubicBezTo>
                  <a:cubicBezTo>
                    <a:pt x="585897" y="319213"/>
                    <a:pt x="553593" y="380129"/>
                    <a:pt x="528895" y="423479"/>
                  </a:cubicBezTo>
                  <a:lnTo>
                    <a:pt x="507670" y="453984"/>
                  </a:lnTo>
                  <a:lnTo>
                    <a:pt x="523601" y="497271"/>
                  </a:lnTo>
                  <a:cubicBezTo>
                    <a:pt x="556519" y="620121"/>
                    <a:pt x="551061" y="734556"/>
                    <a:pt x="515094" y="792449"/>
                  </a:cubicBezTo>
                  <a:cubicBezTo>
                    <a:pt x="434990" y="906719"/>
                    <a:pt x="232276" y="846839"/>
                    <a:pt x="183494" y="868070"/>
                  </a:cubicBezTo>
                  <a:lnTo>
                    <a:pt x="227291" y="1016144"/>
                  </a:lnTo>
                  <a:cubicBezTo>
                    <a:pt x="262653" y="1148118"/>
                    <a:pt x="177282" y="1210993"/>
                    <a:pt x="138960" y="1201795"/>
                  </a:cubicBezTo>
                  <a:cubicBezTo>
                    <a:pt x="100638" y="1192597"/>
                    <a:pt x="116021" y="1091534"/>
                    <a:pt x="80659" y="959560"/>
                  </a:cubicBezTo>
                  <a:cubicBezTo>
                    <a:pt x="45297" y="827586"/>
                    <a:pt x="-27541" y="769927"/>
                    <a:pt x="10903" y="723878"/>
                  </a:cubicBezTo>
                  <a:cubicBezTo>
                    <a:pt x="49347" y="677829"/>
                    <a:pt x="207406" y="771611"/>
                    <a:pt x="311326" y="683266"/>
                  </a:cubicBezTo>
                  <a:lnTo>
                    <a:pt x="255959" y="568986"/>
                  </a:lnTo>
                  <a:lnTo>
                    <a:pt x="247581" y="520458"/>
                  </a:lnTo>
                  <a:lnTo>
                    <a:pt x="210892" y="496844"/>
                  </a:lnTo>
                  <a:cubicBezTo>
                    <a:pt x="149963" y="448033"/>
                    <a:pt x="109904" y="365372"/>
                    <a:pt x="109904" y="271616"/>
                  </a:cubicBezTo>
                </a:path>
              </a:pathLst>
            </a:custGeom>
            <a:solidFill>
              <a:srgbClr val="FFCCCC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B8A96180-B39D-3C16-E11E-9D76A433736D}"/>
                </a:ext>
              </a:extLst>
            </p:cNvPr>
            <p:cNvSpPr/>
            <p:nvPr/>
          </p:nvSpPr>
          <p:spPr bwMode="auto">
            <a:xfrm rot="17100000">
              <a:off x="5028556" y="3050589"/>
              <a:ext cx="797793" cy="1190814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FBCB3030-198E-6958-70EE-C3FFAE98F524}"/>
                </a:ext>
              </a:extLst>
            </p:cNvPr>
            <p:cNvSpPr/>
            <p:nvPr/>
          </p:nvSpPr>
          <p:spPr bwMode="auto">
            <a:xfrm>
              <a:off x="4475707" y="1836168"/>
              <a:ext cx="263205" cy="1035115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87E0D796-8476-DB55-CA71-38EA5AF09DE8}"/>
                </a:ext>
              </a:extLst>
            </p:cNvPr>
            <p:cNvSpPr/>
            <p:nvPr/>
          </p:nvSpPr>
          <p:spPr bwMode="auto">
            <a:xfrm>
              <a:off x="4562475" y="2028825"/>
              <a:ext cx="114300" cy="842458"/>
            </a:xfrm>
            <a:prstGeom prst="ellipse">
              <a:avLst/>
            </a:prstGeom>
            <a:solidFill>
              <a:srgbClr val="FF66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FA375A93-B4D6-B26B-A9C6-BA9038CF2FB8}"/>
                </a:ext>
              </a:extLst>
            </p:cNvPr>
            <p:cNvSpPr/>
            <p:nvPr/>
          </p:nvSpPr>
          <p:spPr bwMode="auto">
            <a:xfrm rot="900000">
              <a:off x="4889427" y="2236354"/>
              <a:ext cx="106490" cy="501611"/>
            </a:xfrm>
            <a:custGeom>
              <a:avLst/>
              <a:gdLst>
                <a:gd name="connsiteX0" fmla="*/ 27550 w 106490"/>
                <a:gd name="connsiteY0" fmla="*/ 0 h 501611"/>
                <a:gd name="connsiteX1" fmla="*/ 45601 w 106490"/>
                <a:gd name="connsiteY1" fmla="*/ 14966 h 501611"/>
                <a:gd name="connsiteX2" fmla="*/ 82895 w 106490"/>
                <a:gd name="connsiteY2" fmla="*/ 38594 h 501611"/>
                <a:gd name="connsiteX3" fmla="*/ 90546 w 106490"/>
                <a:gd name="connsiteY3" fmla="*/ 42429 h 501611"/>
                <a:gd name="connsiteX4" fmla="*/ 90895 w 106490"/>
                <a:gd name="connsiteY4" fmla="*/ 43879 h 501611"/>
                <a:gd name="connsiteX5" fmla="*/ 106490 w 106490"/>
                <a:gd name="connsiteY5" fmla="*/ 233478 h 501611"/>
                <a:gd name="connsiteX6" fmla="*/ 53245 w 106490"/>
                <a:gd name="connsiteY6" fmla="*/ 501611 h 501611"/>
                <a:gd name="connsiteX7" fmla="*/ 0 w 106490"/>
                <a:gd name="connsiteY7" fmla="*/ 233478 h 501611"/>
                <a:gd name="connsiteX8" fmla="*/ 23476 w 106490"/>
                <a:gd name="connsiteY8" fmla="*/ 11138 h 50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490" h="501611">
                  <a:moveTo>
                    <a:pt x="27550" y="0"/>
                  </a:moveTo>
                  <a:lnTo>
                    <a:pt x="45601" y="14966"/>
                  </a:lnTo>
                  <a:cubicBezTo>
                    <a:pt x="56781" y="23013"/>
                    <a:pt x="69267" y="30929"/>
                    <a:pt x="82895" y="38594"/>
                  </a:cubicBezTo>
                  <a:lnTo>
                    <a:pt x="90546" y="42429"/>
                  </a:lnTo>
                  <a:lnTo>
                    <a:pt x="90895" y="43879"/>
                  </a:lnTo>
                  <a:cubicBezTo>
                    <a:pt x="100530" y="92402"/>
                    <a:pt x="106490" y="159435"/>
                    <a:pt x="106490" y="233478"/>
                  </a:cubicBezTo>
                  <a:cubicBezTo>
                    <a:pt x="106490" y="381564"/>
                    <a:pt x="82651" y="501611"/>
                    <a:pt x="53245" y="501611"/>
                  </a:cubicBezTo>
                  <a:cubicBezTo>
                    <a:pt x="23839" y="501611"/>
                    <a:pt x="0" y="381564"/>
                    <a:pt x="0" y="233478"/>
                  </a:cubicBezTo>
                  <a:cubicBezTo>
                    <a:pt x="0" y="140924"/>
                    <a:pt x="9312" y="59323"/>
                    <a:pt x="23476" y="11138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0" name="楕円 199">
              <a:extLst>
                <a:ext uri="{FF2B5EF4-FFF2-40B4-BE49-F238E27FC236}">
                  <a16:creationId xmlns:a16="http://schemas.microsoft.com/office/drawing/2014/main" id="{DC59AD9E-1BF2-F284-0955-8187202ABB70}"/>
                </a:ext>
              </a:extLst>
            </p:cNvPr>
            <p:cNvSpPr/>
            <p:nvPr/>
          </p:nvSpPr>
          <p:spPr bwMode="auto">
            <a:xfrm>
              <a:off x="4441900" y="2604600"/>
              <a:ext cx="959415" cy="959415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8216BB7E-449B-CF2B-A27C-CEE8B4174FAE}"/>
                </a:ext>
              </a:extLst>
            </p:cNvPr>
            <p:cNvSpPr/>
            <p:nvPr/>
          </p:nvSpPr>
          <p:spPr bwMode="auto">
            <a:xfrm rot="14400000">
              <a:off x="5858266" y="2990976"/>
              <a:ext cx="571182" cy="1202676"/>
            </a:xfrm>
            <a:custGeom>
              <a:avLst/>
              <a:gdLst>
                <a:gd name="connsiteX0" fmla="*/ 523339 w 576259"/>
                <a:gd name="connsiteY0" fmla="*/ 792449 h 1202230"/>
                <a:gd name="connsiteX1" fmla="*/ 502850 w 576259"/>
                <a:gd name="connsiteY1" fmla="*/ 816462 h 1202230"/>
                <a:gd name="connsiteX2" fmla="*/ 484764 w 576259"/>
                <a:gd name="connsiteY2" fmla="*/ 825915 h 1202230"/>
                <a:gd name="connsiteX3" fmla="*/ 479826 w 576259"/>
                <a:gd name="connsiteY3" fmla="*/ 830225 h 1202230"/>
                <a:gd name="connsiteX4" fmla="*/ 265948 w 576259"/>
                <a:gd name="connsiteY4" fmla="*/ 884109 h 1202230"/>
                <a:gd name="connsiteX5" fmla="*/ 210299 w 576259"/>
                <a:gd name="connsiteY5" fmla="*/ 878785 h 1202230"/>
                <a:gd name="connsiteX6" fmla="*/ 230650 w 576259"/>
                <a:gd name="connsiteY6" fmla="*/ 919834 h 1202230"/>
                <a:gd name="connsiteX7" fmla="*/ 147205 w 576259"/>
                <a:gd name="connsiteY7" fmla="*/ 1201795 h 1202230"/>
                <a:gd name="connsiteX8" fmla="*/ 33925 w 576259"/>
                <a:gd name="connsiteY8" fmla="*/ 969061 h 1202230"/>
                <a:gd name="connsiteX9" fmla="*/ 19148 w 576259"/>
                <a:gd name="connsiteY9" fmla="*/ 723878 h 1202230"/>
                <a:gd name="connsiteX10" fmla="*/ 21956 w 576259"/>
                <a:gd name="connsiteY10" fmla="*/ 723985 h 1202230"/>
                <a:gd name="connsiteX11" fmla="*/ 28288 w 576259"/>
                <a:gd name="connsiteY11" fmla="*/ 714320 h 1202230"/>
                <a:gd name="connsiteX12" fmla="*/ 265947 w 576259"/>
                <a:gd name="connsiteY12" fmla="*/ 639675 h 1202230"/>
                <a:gd name="connsiteX13" fmla="*/ 291105 w 576259"/>
                <a:gd name="connsiteY13" fmla="*/ 642082 h 1202230"/>
                <a:gd name="connsiteX14" fmla="*/ 264204 w 576259"/>
                <a:gd name="connsiteY14" fmla="*/ 568986 h 1202230"/>
                <a:gd name="connsiteX15" fmla="*/ 255826 w 576259"/>
                <a:gd name="connsiteY15" fmla="*/ 520458 h 1202230"/>
                <a:gd name="connsiteX16" fmla="*/ 219137 w 576259"/>
                <a:gd name="connsiteY16" fmla="*/ 496844 h 1202230"/>
                <a:gd name="connsiteX17" fmla="*/ 118149 w 576259"/>
                <a:gd name="connsiteY17" fmla="*/ 271616 h 1202230"/>
                <a:gd name="connsiteX18" fmla="*/ 347204 w 576259"/>
                <a:gd name="connsiteY18" fmla="*/ 0 h 1202230"/>
                <a:gd name="connsiteX19" fmla="*/ 576259 w 576259"/>
                <a:gd name="connsiteY19" fmla="*/ 271616 h 1202230"/>
                <a:gd name="connsiteX20" fmla="*/ 537140 w 576259"/>
                <a:gd name="connsiteY20" fmla="*/ 423479 h 1202230"/>
                <a:gd name="connsiteX21" fmla="*/ 515915 w 576259"/>
                <a:gd name="connsiteY21" fmla="*/ 453984 h 1202230"/>
                <a:gd name="connsiteX22" fmla="*/ 531846 w 576259"/>
                <a:gd name="connsiteY22" fmla="*/ 497271 h 1202230"/>
                <a:gd name="connsiteX23" fmla="*/ 523339 w 576259"/>
                <a:gd name="connsiteY23" fmla="*/ 792449 h 1202230"/>
                <a:gd name="connsiteX0" fmla="*/ 512960 w 565880"/>
                <a:gd name="connsiteY0" fmla="*/ 792449 h 1202063"/>
                <a:gd name="connsiteX1" fmla="*/ 492471 w 565880"/>
                <a:gd name="connsiteY1" fmla="*/ 816462 h 1202063"/>
                <a:gd name="connsiteX2" fmla="*/ 474385 w 565880"/>
                <a:gd name="connsiteY2" fmla="*/ 825915 h 1202063"/>
                <a:gd name="connsiteX3" fmla="*/ 469447 w 565880"/>
                <a:gd name="connsiteY3" fmla="*/ 830225 h 1202063"/>
                <a:gd name="connsiteX4" fmla="*/ 255569 w 565880"/>
                <a:gd name="connsiteY4" fmla="*/ 884109 h 1202063"/>
                <a:gd name="connsiteX5" fmla="*/ 199920 w 565880"/>
                <a:gd name="connsiteY5" fmla="*/ 878785 h 1202063"/>
                <a:gd name="connsiteX6" fmla="*/ 220271 w 565880"/>
                <a:gd name="connsiteY6" fmla="*/ 919834 h 1202063"/>
                <a:gd name="connsiteX7" fmla="*/ 136826 w 565880"/>
                <a:gd name="connsiteY7" fmla="*/ 1201795 h 1202063"/>
                <a:gd name="connsiteX8" fmla="*/ 78525 w 565880"/>
                <a:gd name="connsiteY8" fmla="*/ 959560 h 1202063"/>
                <a:gd name="connsiteX9" fmla="*/ 8769 w 565880"/>
                <a:gd name="connsiteY9" fmla="*/ 723878 h 1202063"/>
                <a:gd name="connsiteX10" fmla="*/ 11577 w 565880"/>
                <a:gd name="connsiteY10" fmla="*/ 723985 h 1202063"/>
                <a:gd name="connsiteX11" fmla="*/ 17909 w 565880"/>
                <a:gd name="connsiteY11" fmla="*/ 714320 h 1202063"/>
                <a:gd name="connsiteX12" fmla="*/ 255568 w 565880"/>
                <a:gd name="connsiteY12" fmla="*/ 639675 h 1202063"/>
                <a:gd name="connsiteX13" fmla="*/ 280726 w 565880"/>
                <a:gd name="connsiteY13" fmla="*/ 642082 h 1202063"/>
                <a:gd name="connsiteX14" fmla="*/ 253825 w 565880"/>
                <a:gd name="connsiteY14" fmla="*/ 568986 h 1202063"/>
                <a:gd name="connsiteX15" fmla="*/ 245447 w 565880"/>
                <a:gd name="connsiteY15" fmla="*/ 520458 h 1202063"/>
                <a:gd name="connsiteX16" fmla="*/ 208758 w 565880"/>
                <a:gd name="connsiteY16" fmla="*/ 496844 h 1202063"/>
                <a:gd name="connsiteX17" fmla="*/ 107770 w 565880"/>
                <a:gd name="connsiteY17" fmla="*/ 271616 h 1202063"/>
                <a:gd name="connsiteX18" fmla="*/ 336825 w 565880"/>
                <a:gd name="connsiteY18" fmla="*/ 0 h 1202063"/>
                <a:gd name="connsiteX19" fmla="*/ 565880 w 565880"/>
                <a:gd name="connsiteY19" fmla="*/ 271616 h 1202063"/>
                <a:gd name="connsiteX20" fmla="*/ 526761 w 565880"/>
                <a:gd name="connsiteY20" fmla="*/ 423479 h 1202063"/>
                <a:gd name="connsiteX21" fmla="*/ 505536 w 565880"/>
                <a:gd name="connsiteY21" fmla="*/ 453984 h 1202063"/>
                <a:gd name="connsiteX22" fmla="*/ 521467 w 565880"/>
                <a:gd name="connsiteY22" fmla="*/ 497271 h 1202063"/>
                <a:gd name="connsiteX23" fmla="*/ 512960 w 565880"/>
                <a:gd name="connsiteY23" fmla="*/ 792449 h 1202063"/>
                <a:gd name="connsiteX0" fmla="*/ 512960 w 565880"/>
                <a:gd name="connsiteY0" fmla="*/ 796944 h 1206558"/>
                <a:gd name="connsiteX1" fmla="*/ 492471 w 565880"/>
                <a:gd name="connsiteY1" fmla="*/ 820957 h 1206558"/>
                <a:gd name="connsiteX2" fmla="*/ 474385 w 565880"/>
                <a:gd name="connsiteY2" fmla="*/ 830410 h 1206558"/>
                <a:gd name="connsiteX3" fmla="*/ 469447 w 565880"/>
                <a:gd name="connsiteY3" fmla="*/ 834720 h 1206558"/>
                <a:gd name="connsiteX4" fmla="*/ 255569 w 565880"/>
                <a:gd name="connsiteY4" fmla="*/ 888604 h 1206558"/>
                <a:gd name="connsiteX5" fmla="*/ 199920 w 565880"/>
                <a:gd name="connsiteY5" fmla="*/ 883280 h 1206558"/>
                <a:gd name="connsiteX6" fmla="*/ 220271 w 565880"/>
                <a:gd name="connsiteY6" fmla="*/ 924329 h 1206558"/>
                <a:gd name="connsiteX7" fmla="*/ 136826 w 565880"/>
                <a:gd name="connsiteY7" fmla="*/ 1206290 h 1206558"/>
                <a:gd name="connsiteX8" fmla="*/ 78525 w 565880"/>
                <a:gd name="connsiteY8" fmla="*/ 964055 h 1206558"/>
                <a:gd name="connsiteX9" fmla="*/ 8769 w 565880"/>
                <a:gd name="connsiteY9" fmla="*/ 728373 h 1206558"/>
                <a:gd name="connsiteX10" fmla="*/ 11577 w 565880"/>
                <a:gd name="connsiteY10" fmla="*/ 728480 h 1206558"/>
                <a:gd name="connsiteX11" fmla="*/ 17909 w 565880"/>
                <a:gd name="connsiteY11" fmla="*/ 718815 h 1206558"/>
                <a:gd name="connsiteX12" fmla="*/ 255568 w 565880"/>
                <a:gd name="connsiteY12" fmla="*/ 644170 h 1206558"/>
                <a:gd name="connsiteX13" fmla="*/ 280726 w 565880"/>
                <a:gd name="connsiteY13" fmla="*/ 646577 h 1206558"/>
                <a:gd name="connsiteX14" fmla="*/ 253825 w 565880"/>
                <a:gd name="connsiteY14" fmla="*/ 573481 h 1206558"/>
                <a:gd name="connsiteX15" fmla="*/ 245447 w 565880"/>
                <a:gd name="connsiteY15" fmla="*/ 524953 h 1206558"/>
                <a:gd name="connsiteX16" fmla="*/ 208758 w 565880"/>
                <a:gd name="connsiteY16" fmla="*/ 501339 h 1206558"/>
                <a:gd name="connsiteX17" fmla="*/ 107770 w 565880"/>
                <a:gd name="connsiteY17" fmla="*/ 276111 h 1206558"/>
                <a:gd name="connsiteX18" fmla="*/ 159350 w 565880"/>
                <a:gd name="connsiteY18" fmla="*/ 118718 h 1206558"/>
                <a:gd name="connsiteX19" fmla="*/ 336825 w 565880"/>
                <a:gd name="connsiteY19" fmla="*/ 4495 h 1206558"/>
                <a:gd name="connsiteX20" fmla="*/ 565880 w 565880"/>
                <a:gd name="connsiteY20" fmla="*/ 276111 h 1206558"/>
                <a:gd name="connsiteX21" fmla="*/ 526761 w 565880"/>
                <a:gd name="connsiteY21" fmla="*/ 427974 h 1206558"/>
                <a:gd name="connsiteX22" fmla="*/ 505536 w 565880"/>
                <a:gd name="connsiteY22" fmla="*/ 458479 h 1206558"/>
                <a:gd name="connsiteX23" fmla="*/ 521467 w 565880"/>
                <a:gd name="connsiteY23" fmla="*/ 501766 h 1206558"/>
                <a:gd name="connsiteX24" fmla="*/ 512960 w 565880"/>
                <a:gd name="connsiteY24" fmla="*/ 796944 h 1206558"/>
                <a:gd name="connsiteX0" fmla="*/ 159350 w 565880"/>
                <a:gd name="connsiteY0" fmla="*/ 118718 h 1206558"/>
                <a:gd name="connsiteX1" fmla="*/ 336825 w 565880"/>
                <a:gd name="connsiteY1" fmla="*/ 4495 h 1206558"/>
                <a:gd name="connsiteX2" fmla="*/ 565880 w 565880"/>
                <a:gd name="connsiteY2" fmla="*/ 276111 h 1206558"/>
                <a:gd name="connsiteX3" fmla="*/ 526761 w 565880"/>
                <a:gd name="connsiteY3" fmla="*/ 427974 h 1206558"/>
                <a:gd name="connsiteX4" fmla="*/ 505536 w 565880"/>
                <a:gd name="connsiteY4" fmla="*/ 458479 h 1206558"/>
                <a:gd name="connsiteX5" fmla="*/ 521467 w 565880"/>
                <a:gd name="connsiteY5" fmla="*/ 501766 h 1206558"/>
                <a:gd name="connsiteX6" fmla="*/ 512960 w 565880"/>
                <a:gd name="connsiteY6" fmla="*/ 796944 h 1206558"/>
                <a:gd name="connsiteX7" fmla="*/ 492471 w 565880"/>
                <a:gd name="connsiteY7" fmla="*/ 820957 h 1206558"/>
                <a:gd name="connsiteX8" fmla="*/ 474385 w 565880"/>
                <a:gd name="connsiteY8" fmla="*/ 830410 h 1206558"/>
                <a:gd name="connsiteX9" fmla="*/ 469447 w 565880"/>
                <a:gd name="connsiteY9" fmla="*/ 834720 h 1206558"/>
                <a:gd name="connsiteX10" fmla="*/ 255569 w 565880"/>
                <a:gd name="connsiteY10" fmla="*/ 888604 h 1206558"/>
                <a:gd name="connsiteX11" fmla="*/ 199920 w 565880"/>
                <a:gd name="connsiteY11" fmla="*/ 883280 h 1206558"/>
                <a:gd name="connsiteX12" fmla="*/ 220271 w 565880"/>
                <a:gd name="connsiteY12" fmla="*/ 924329 h 1206558"/>
                <a:gd name="connsiteX13" fmla="*/ 136826 w 565880"/>
                <a:gd name="connsiteY13" fmla="*/ 1206290 h 1206558"/>
                <a:gd name="connsiteX14" fmla="*/ 78525 w 565880"/>
                <a:gd name="connsiteY14" fmla="*/ 964055 h 1206558"/>
                <a:gd name="connsiteX15" fmla="*/ 8769 w 565880"/>
                <a:gd name="connsiteY15" fmla="*/ 728373 h 1206558"/>
                <a:gd name="connsiteX16" fmla="*/ 11577 w 565880"/>
                <a:gd name="connsiteY16" fmla="*/ 728480 h 1206558"/>
                <a:gd name="connsiteX17" fmla="*/ 17909 w 565880"/>
                <a:gd name="connsiteY17" fmla="*/ 718815 h 1206558"/>
                <a:gd name="connsiteX18" fmla="*/ 255568 w 565880"/>
                <a:gd name="connsiteY18" fmla="*/ 644170 h 1206558"/>
                <a:gd name="connsiteX19" fmla="*/ 280726 w 565880"/>
                <a:gd name="connsiteY19" fmla="*/ 646577 h 1206558"/>
                <a:gd name="connsiteX20" fmla="*/ 253825 w 565880"/>
                <a:gd name="connsiteY20" fmla="*/ 573481 h 1206558"/>
                <a:gd name="connsiteX21" fmla="*/ 245447 w 565880"/>
                <a:gd name="connsiteY21" fmla="*/ 524953 h 1206558"/>
                <a:gd name="connsiteX22" fmla="*/ 208758 w 565880"/>
                <a:gd name="connsiteY22" fmla="*/ 501339 h 1206558"/>
                <a:gd name="connsiteX23" fmla="*/ 107770 w 565880"/>
                <a:gd name="connsiteY23" fmla="*/ 276111 h 1206558"/>
                <a:gd name="connsiteX24" fmla="*/ 250790 w 565880"/>
                <a:gd name="connsiteY24" fmla="*/ 210158 h 1206558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23" fmla="*/ 250790 w 565880"/>
                <a:gd name="connsiteY23" fmla="*/ 205663 h 1202063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55568 w 567364"/>
                <a:gd name="connsiteY17" fmla="*/ 639675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280726 w 567364"/>
                <a:gd name="connsiteY15" fmla="*/ 642082 h 1202063"/>
                <a:gd name="connsiteX16" fmla="*/ 253825 w 567364"/>
                <a:gd name="connsiteY16" fmla="*/ 568986 h 1202063"/>
                <a:gd name="connsiteX17" fmla="*/ 245447 w 567364"/>
                <a:gd name="connsiteY17" fmla="*/ 520458 h 1202063"/>
                <a:gd name="connsiteX18" fmla="*/ 208758 w 567364"/>
                <a:gd name="connsiteY18" fmla="*/ 496844 h 1202063"/>
                <a:gd name="connsiteX19" fmla="*/ 107770 w 567364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475934 w 573851"/>
                <a:gd name="connsiteY8" fmla="*/ 830225 h 1201919"/>
                <a:gd name="connsiteX9" fmla="*/ 262056 w 573851"/>
                <a:gd name="connsiteY9" fmla="*/ 884109 h 1201919"/>
                <a:gd name="connsiteX10" fmla="*/ 206407 w 573851"/>
                <a:gd name="connsiteY10" fmla="*/ 878785 h 1201919"/>
                <a:gd name="connsiteX11" fmla="*/ 226758 w 573851"/>
                <a:gd name="connsiteY11" fmla="*/ 919834 h 1201919"/>
                <a:gd name="connsiteX12" fmla="*/ 143313 w 573851"/>
                <a:gd name="connsiteY12" fmla="*/ 1201795 h 1201919"/>
                <a:gd name="connsiteX13" fmla="*/ 85012 w 573851"/>
                <a:gd name="connsiteY13" fmla="*/ 959560 h 1201919"/>
                <a:gd name="connsiteX14" fmla="*/ 15256 w 573851"/>
                <a:gd name="connsiteY14" fmla="*/ 723878 h 1201919"/>
                <a:gd name="connsiteX15" fmla="*/ 287213 w 573851"/>
                <a:gd name="connsiteY15" fmla="*/ 642082 h 1201919"/>
                <a:gd name="connsiteX16" fmla="*/ 260312 w 573851"/>
                <a:gd name="connsiteY16" fmla="*/ 568986 h 1201919"/>
                <a:gd name="connsiteX17" fmla="*/ 251934 w 573851"/>
                <a:gd name="connsiteY17" fmla="*/ 520458 h 1201919"/>
                <a:gd name="connsiteX18" fmla="*/ 215245 w 573851"/>
                <a:gd name="connsiteY18" fmla="*/ 496844 h 1201919"/>
                <a:gd name="connsiteX19" fmla="*/ 114257 w 573851"/>
                <a:gd name="connsiteY19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262056 w 573851"/>
                <a:gd name="connsiteY8" fmla="*/ 884109 h 1201919"/>
                <a:gd name="connsiteX9" fmla="*/ 206407 w 573851"/>
                <a:gd name="connsiteY9" fmla="*/ 878785 h 1201919"/>
                <a:gd name="connsiteX10" fmla="*/ 226758 w 573851"/>
                <a:gd name="connsiteY10" fmla="*/ 919834 h 1201919"/>
                <a:gd name="connsiteX11" fmla="*/ 143313 w 573851"/>
                <a:gd name="connsiteY11" fmla="*/ 1201795 h 1201919"/>
                <a:gd name="connsiteX12" fmla="*/ 85012 w 573851"/>
                <a:gd name="connsiteY12" fmla="*/ 959560 h 1201919"/>
                <a:gd name="connsiteX13" fmla="*/ 15256 w 573851"/>
                <a:gd name="connsiteY13" fmla="*/ 723878 h 1201919"/>
                <a:gd name="connsiteX14" fmla="*/ 287213 w 573851"/>
                <a:gd name="connsiteY14" fmla="*/ 642082 h 1201919"/>
                <a:gd name="connsiteX15" fmla="*/ 260312 w 573851"/>
                <a:gd name="connsiteY15" fmla="*/ 568986 h 1201919"/>
                <a:gd name="connsiteX16" fmla="*/ 251934 w 573851"/>
                <a:gd name="connsiteY16" fmla="*/ 520458 h 1201919"/>
                <a:gd name="connsiteX17" fmla="*/ 215245 w 573851"/>
                <a:gd name="connsiteY17" fmla="*/ 496844 h 1201919"/>
                <a:gd name="connsiteX18" fmla="*/ 114257 w 573851"/>
                <a:gd name="connsiteY18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62056 w 573851"/>
                <a:gd name="connsiteY7" fmla="*/ 884109 h 1201919"/>
                <a:gd name="connsiteX8" fmla="*/ 206407 w 573851"/>
                <a:gd name="connsiteY8" fmla="*/ 878785 h 1201919"/>
                <a:gd name="connsiteX9" fmla="*/ 226758 w 573851"/>
                <a:gd name="connsiteY9" fmla="*/ 919834 h 1201919"/>
                <a:gd name="connsiteX10" fmla="*/ 143313 w 573851"/>
                <a:gd name="connsiteY10" fmla="*/ 1201795 h 1201919"/>
                <a:gd name="connsiteX11" fmla="*/ 85012 w 573851"/>
                <a:gd name="connsiteY11" fmla="*/ 959560 h 1201919"/>
                <a:gd name="connsiteX12" fmla="*/ 15256 w 573851"/>
                <a:gd name="connsiteY12" fmla="*/ 723878 h 1201919"/>
                <a:gd name="connsiteX13" fmla="*/ 287213 w 573851"/>
                <a:gd name="connsiteY13" fmla="*/ 642082 h 1201919"/>
                <a:gd name="connsiteX14" fmla="*/ 260312 w 573851"/>
                <a:gd name="connsiteY14" fmla="*/ 568986 h 1201919"/>
                <a:gd name="connsiteX15" fmla="*/ 251934 w 573851"/>
                <a:gd name="connsiteY15" fmla="*/ 520458 h 1201919"/>
                <a:gd name="connsiteX16" fmla="*/ 215245 w 573851"/>
                <a:gd name="connsiteY16" fmla="*/ 496844 h 1201919"/>
                <a:gd name="connsiteX17" fmla="*/ 114257 w 573851"/>
                <a:gd name="connsiteY17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06407 w 573851"/>
                <a:gd name="connsiteY7" fmla="*/ 878785 h 1201919"/>
                <a:gd name="connsiteX8" fmla="*/ 226758 w 573851"/>
                <a:gd name="connsiteY8" fmla="*/ 919834 h 1201919"/>
                <a:gd name="connsiteX9" fmla="*/ 143313 w 573851"/>
                <a:gd name="connsiteY9" fmla="*/ 1201795 h 1201919"/>
                <a:gd name="connsiteX10" fmla="*/ 85012 w 573851"/>
                <a:gd name="connsiteY10" fmla="*/ 959560 h 1201919"/>
                <a:gd name="connsiteX11" fmla="*/ 15256 w 573851"/>
                <a:gd name="connsiteY11" fmla="*/ 723878 h 1201919"/>
                <a:gd name="connsiteX12" fmla="*/ 287213 w 573851"/>
                <a:gd name="connsiteY12" fmla="*/ 642082 h 1201919"/>
                <a:gd name="connsiteX13" fmla="*/ 260312 w 573851"/>
                <a:gd name="connsiteY13" fmla="*/ 568986 h 1201919"/>
                <a:gd name="connsiteX14" fmla="*/ 251934 w 573851"/>
                <a:gd name="connsiteY14" fmla="*/ 520458 h 1201919"/>
                <a:gd name="connsiteX15" fmla="*/ 215245 w 573851"/>
                <a:gd name="connsiteY15" fmla="*/ 496844 h 1201919"/>
                <a:gd name="connsiteX16" fmla="*/ 114257 w 573851"/>
                <a:gd name="connsiteY16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206407 w 573851"/>
                <a:gd name="connsiteY6" fmla="*/ 878785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187847 w 573851"/>
                <a:gd name="connsiteY6" fmla="*/ 868070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715"/>
                <a:gd name="connsiteX1" fmla="*/ 572367 w 573851"/>
                <a:gd name="connsiteY1" fmla="*/ 271616 h 1202715"/>
                <a:gd name="connsiteX2" fmla="*/ 533248 w 573851"/>
                <a:gd name="connsiteY2" fmla="*/ 423479 h 1202715"/>
                <a:gd name="connsiteX3" fmla="*/ 512023 w 573851"/>
                <a:gd name="connsiteY3" fmla="*/ 453984 h 1202715"/>
                <a:gd name="connsiteX4" fmla="*/ 527954 w 573851"/>
                <a:gd name="connsiteY4" fmla="*/ 497271 h 1202715"/>
                <a:gd name="connsiteX5" fmla="*/ 519447 w 573851"/>
                <a:gd name="connsiteY5" fmla="*/ 792449 h 1202715"/>
                <a:gd name="connsiteX6" fmla="*/ 187847 w 573851"/>
                <a:gd name="connsiteY6" fmla="*/ 868070 h 1202715"/>
                <a:gd name="connsiteX7" fmla="*/ 231644 w 573851"/>
                <a:gd name="connsiteY7" fmla="*/ 1016144 h 1202715"/>
                <a:gd name="connsiteX8" fmla="*/ 143313 w 573851"/>
                <a:gd name="connsiteY8" fmla="*/ 1201795 h 1202715"/>
                <a:gd name="connsiteX9" fmla="*/ 85012 w 573851"/>
                <a:gd name="connsiteY9" fmla="*/ 959560 h 1202715"/>
                <a:gd name="connsiteX10" fmla="*/ 15256 w 573851"/>
                <a:gd name="connsiteY10" fmla="*/ 723878 h 1202715"/>
                <a:gd name="connsiteX11" fmla="*/ 287213 w 573851"/>
                <a:gd name="connsiteY11" fmla="*/ 642082 h 1202715"/>
                <a:gd name="connsiteX12" fmla="*/ 260312 w 573851"/>
                <a:gd name="connsiteY12" fmla="*/ 568986 h 1202715"/>
                <a:gd name="connsiteX13" fmla="*/ 251934 w 573851"/>
                <a:gd name="connsiteY13" fmla="*/ 520458 h 1202715"/>
                <a:gd name="connsiteX14" fmla="*/ 215245 w 573851"/>
                <a:gd name="connsiteY14" fmla="*/ 496844 h 1202715"/>
                <a:gd name="connsiteX15" fmla="*/ 114257 w 573851"/>
                <a:gd name="connsiteY15" fmla="*/ 271616 h 1202715"/>
                <a:gd name="connsiteX0" fmla="*/ 343312 w 573851"/>
                <a:gd name="connsiteY0" fmla="*/ 0 h 1202676"/>
                <a:gd name="connsiteX1" fmla="*/ 572367 w 573851"/>
                <a:gd name="connsiteY1" fmla="*/ 271616 h 1202676"/>
                <a:gd name="connsiteX2" fmla="*/ 533248 w 573851"/>
                <a:gd name="connsiteY2" fmla="*/ 423479 h 1202676"/>
                <a:gd name="connsiteX3" fmla="*/ 512023 w 573851"/>
                <a:gd name="connsiteY3" fmla="*/ 453984 h 1202676"/>
                <a:gd name="connsiteX4" fmla="*/ 527954 w 573851"/>
                <a:gd name="connsiteY4" fmla="*/ 497271 h 1202676"/>
                <a:gd name="connsiteX5" fmla="*/ 519447 w 573851"/>
                <a:gd name="connsiteY5" fmla="*/ 792449 h 1202676"/>
                <a:gd name="connsiteX6" fmla="*/ 187847 w 573851"/>
                <a:gd name="connsiteY6" fmla="*/ 868070 h 1202676"/>
                <a:gd name="connsiteX7" fmla="*/ 231644 w 573851"/>
                <a:gd name="connsiteY7" fmla="*/ 1016144 h 1202676"/>
                <a:gd name="connsiteX8" fmla="*/ 143313 w 573851"/>
                <a:gd name="connsiteY8" fmla="*/ 1201795 h 1202676"/>
                <a:gd name="connsiteX9" fmla="*/ 85012 w 573851"/>
                <a:gd name="connsiteY9" fmla="*/ 959560 h 1202676"/>
                <a:gd name="connsiteX10" fmla="*/ 15256 w 573851"/>
                <a:gd name="connsiteY10" fmla="*/ 723878 h 1202676"/>
                <a:gd name="connsiteX11" fmla="*/ 287213 w 573851"/>
                <a:gd name="connsiteY11" fmla="*/ 642082 h 1202676"/>
                <a:gd name="connsiteX12" fmla="*/ 260312 w 573851"/>
                <a:gd name="connsiteY12" fmla="*/ 568986 h 1202676"/>
                <a:gd name="connsiteX13" fmla="*/ 251934 w 573851"/>
                <a:gd name="connsiteY13" fmla="*/ 520458 h 1202676"/>
                <a:gd name="connsiteX14" fmla="*/ 215245 w 573851"/>
                <a:gd name="connsiteY14" fmla="*/ 496844 h 1202676"/>
                <a:gd name="connsiteX15" fmla="*/ 114257 w 573851"/>
                <a:gd name="connsiteY15" fmla="*/ 271616 h 1202676"/>
                <a:gd name="connsiteX0" fmla="*/ 343312 w 581747"/>
                <a:gd name="connsiteY0" fmla="*/ 0 h 1202676"/>
                <a:gd name="connsiteX1" fmla="*/ 580320 w 581747"/>
                <a:gd name="connsiteY1" fmla="*/ 210216 h 1202676"/>
                <a:gd name="connsiteX2" fmla="*/ 533248 w 581747"/>
                <a:gd name="connsiteY2" fmla="*/ 423479 h 1202676"/>
                <a:gd name="connsiteX3" fmla="*/ 512023 w 581747"/>
                <a:gd name="connsiteY3" fmla="*/ 453984 h 1202676"/>
                <a:gd name="connsiteX4" fmla="*/ 527954 w 581747"/>
                <a:gd name="connsiteY4" fmla="*/ 497271 h 1202676"/>
                <a:gd name="connsiteX5" fmla="*/ 519447 w 581747"/>
                <a:gd name="connsiteY5" fmla="*/ 792449 h 1202676"/>
                <a:gd name="connsiteX6" fmla="*/ 187847 w 581747"/>
                <a:gd name="connsiteY6" fmla="*/ 868070 h 1202676"/>
                <a:gd name="connsiteX7" fmla="*/ 231644 w 581747"/>
                <a:gd name="connsiteY7" fmla="*/ 1016144 h 1202676"/>
                <a:gd name="connsiteX8" fmla="*/ 143313 w 581747"/>
                <a:gd name="connsiteY8" fmla="*/ 1201795 h 1202676"/>
                <a:gd name="connsiteX9" fmla="*/ 85012 w 581747"/>
                <a:gd name="connsiteY9" fmla="*/ 959560 h 1202676"/>
                <a:gd name="connsiteX10" fmla="*/ 15256 w 581747"/>
                <a:gd name="connsiteY10" fmla="*/ 723878 h 1202676"/>
                <a:gd name="connsiteX11" fmla="*/ 287213 w 581747"/>
                <a:gd name="connsiteY11" fmla="*/ 642082 h 1202676"/>
                <a:gd name="connsiteX12" fmla="*/ 260312 w 581747"/>
                <a:gd name="connsiteY12" fmla="*/ 568986 h 1202676"/>
                <a:gd name="connsiteX13" fmla="*/ 251934 w 581747"/>
                <a:gd name="connsiteY13" fmla="*/ 520458 h 1202676"/>
                <a:gd name="connsiteX14" fmla="*/ 215245 w 581747"/>
                <a:gd name="connsiteY14" fmla="*/ 496844 h 1202676"/>
                <a:gd name="connsiteX15" fmla="*/ 114257 w 581747"/>
                <a:gd name="connsiteY15" fmla="*/ 271616 h 1202676"/>
                <a:gd name="connsiteX0" fmla="*/ 343312 w 569698"/>
                <a:gd name="connsiteY0" fmla="*/ 0 h 1202676"/>
                <a:gd name="connsiteX1" fmla="*/ 568181 w 569698"/>
                <a:gd name="connsiteY1" fmla="*/ 216955 h 1202676"/>
                <a:gd name="connsiteX2" fmla="*/ 533248 w 569698"/>
                <a:gd name="connsiteY2" fmla="*/ 423479 h 1202676"/>
                <a:gd name="connsiteX3" fmla="*/ 512023 w 569698"/>
                <a:gd name="connsiteY3" fmla="*/ 453984 h 1202676"/>
                <a:gd name="connsiteX4" fmla="*/ 527954 w 569698"/>
                <a:gd name="connsiteY4" fmla="*/ 497271 h 1202676"/>
                <a:gd name="connsiteX5" fmla="*/ 519447 w 569698"/>
                <a:gd name="connsiteY5" fmla="*/ 792449 h 1202676"/>
                <a:gd name="connsiteX6" fmla="*/ 187847 w 569698"/>
                <a:gd name="connsiteY6" fmla="*/ 868070 h 1202676"/>
                <a:gd name="connsiteX7" fmla="*/ 231644 w 569698"/>
                <a:gd name="connsiteY7" fmla="*/ 1016144 h 1202676"/>
                <a:gd name="connsiteX8" fmla="*/ 143313 w 569698"/>
                <a:gd name="connsiteY8" fmla="*/ 1201795 h 1202676"/>
                <a:gd name="connsiteX9" fmla="*/ 85012 w 569698"/>
                <a:gd name="connsiteY9" fmla="*/ 959560 h 1202676"/>
                <a:gd name="connsiteX10" fmla="*/ 15256 w 569698"/>
                <a:gd name="connsiteY10" fmla="*/ 723878 h 1202676"/>
                <a:gd name="connsiteX11" fmla="*/ 287213 w 569698"/>
                <a:gd name="connsiteY11" fmla="*/ 642082 h 1202676"/>
                <a:gd name="connsiteX12" fmla="*/ 260312 w 569698"/>
                <a:gd name="connsiteY12" fmla="*/ 568986 h 1202676"/>
                <a:gd name="connsiteX13" fmla="*/ 251934 w 569698"/>
                <a:gd name="connsiteY13" fmla="*/ 520458 h 1202676"/>
                <a:gd name="connsiteX14" fmla="*/ 215245 w 569698"/>
                <a:gd name="connsiteY14" fmla="*/ 496844 h 1202676"/>
                <a:gd name="connsiteX15" fmla="*/ 114257 w 569698"/>
                <a:gd name="connsiteY15" fmla="*/ 271616 h 1202676"/>
                <a:gd name="connsiteX0" fmla="*/ 343312 w 580978"/>
                <a:gd name="connsiteY0" fmla="*/ 0 h 1202676"/>
                <a:gd name="connsiteX1" fmla="*/ 568181 w 580978"/>
                <a:gd name="connsiteY1" fmla="*/ 216955 h 1202676"/>
                <a:gd name="connsiteX2" fmla="*/ 533248 w 580978"/>
                <a:gd name="connsiteY2" fmla="*/ 423479 h 1202676"/>
                <a:gd name="connsiteX3" fmla="*/ 512023 w 580978"/>
                <a:gd name="connsiteY3" fmla="*/ 453984 h 1202676"/>
                <a:gd name="connsiteX4" fmla="*/ 527954 w 580978"/>
                <a:gd name="connsiteY4" fmla="*/ 497271 h 1202676"/>
                <a:gd name="connsiteX5" fmla="*/ 519447 w 580978"/>
                <a:gd name="connsiteY5" fmla="*/ 792449 h 1202676"/>
                <a:gd name="connsiteX6" fmla="*/ 187847 w 580978"/>
                <a:gd name="connsiteY6" fmla="*/ 868070 h 1202676"/>
                <a:gd name="connsiteX7" fmla="*/ 231644 w 580978"/>
                <a:gd name="connsiteY7" fmla="*/ 1016144 h 1202676"/>
                <a:gd name="connsiteX8" fmla="*/ 143313 w 580978"/>
                <a:gd name="connsiteY8" fmla="*/ 1201795 h 1202676"/>
                <a:gd name="connsiteX9" fmla="*/ 85012 w 580978"/>
                <a:gd name="connsiteY9" fmla="*/ 959560 h 1202676"/>
                <a:gd name="connsiteX10" fmla="*/ 15256 w 580978"/>
                <a:gd name="connsiteY10" fmla="*/ 723878 h 1202676"/>
                <a:gd name="connsiteX11" fmla="*/ 287213 w 580978"/>
                <a:gd name="connsiteY11" fmla="*/ 642082 h 1202676"/>
                <a:gd name="connsiteX12" fmla="*/ 260312 w 580978"/>
                <a:gd name="connsiteY12" fmla="*/ 568986 h 1202676"/>
                <a:gd name="connsiteX13" fmla="*/ 251934 w 580978"/>
                <a:gd name="connsiteY13" fmla="*/ 520458 h 1202676"/>
                <a:gd name="connsiteX14" fmla="*/ 215245 w 580978"/>
                <a:gd name="connsiteY14" fmla="*/ 496844 h 1202676"/>
                <a:gd name="connsiteX15" fmla="*/ 114257 w 580978"/>
                <a:gd name="connsiteY15" fmla="*/ 271616 h 1202676"/>
                <a:gd name="connsiteX0" fmla="*/ 343312 w 575535"/>
                <a:gd name="connsiteY0" fmla="*/ 0 h 1202676"/>
                <a:gd name="connsiteX1" fmla="*/ 568181 w 575535"/>
                <a:gd name="connsiteY1" fmla="*/ 216955 h 1202676"/>
                <a:gd name="connsiteX2" fmla="*/ 533248 w 575535"/>
                <a:gd name="connsiteY2" fmla="*/ 423479 h 1202676"/>
                <a:gd name="connsiteX3" fmla="*/ 512023 w 575535"/>
                <a:gd name="connsiteY3" fmla="*/ 453984 h 1202676"/>
                <a:gd name="connsiteX4" fmla="*/ 527954 w 575535"/>
                <a:gd name="connsiteY4" fmla="*/ 497271 h 1202676"/>
                <a:gd name="connsiteX5" fmla="*/ 519447 w 575535"/>
                <a:gd name="connsiteY5" fmla="*/ 792449 h 1202676"/>
                <a:gd name="connsiteX6" fmla="*/ 187847 w 575535"/>
                <a:gd name="connsiteY6" fmla="*/ 868070 h 1202676"/>
                <a:gd name="connsiteX7" fmla="*/ 231644 w 575535"/>
                <a:gd name="connsiteY7" fmla="*/ 1016144 h 1202676"/>
                <a:gd name="connsiteX8" fmla="*/ 143313 w 575535"/>
                <a:gd name="connsiteY8" fmla="*/ 1201795 h 1202676"/>
                <a:gd name="connsiteX9" fmla="*/ 85012 w 575535"/>
                <a:gd name="connsiteY9" fmla="*/ 959560 h 1202676"/>
                <a:gd name="connsiteX10" fmla="*/ 15256 w 575535"/>
                <a:gd name="connsiteY10" fmla="*/ 723878 h 1202676"/>
                <a:gd name="connsiteX11" fmla="*/ 287213 w 575535"/>
                <a:gd name="connsiteY11" fmla="*/ 642082 h 1202676"/>
                <a:gd name="connsiteX12" fmla="*/ 260312 w 575535"/>
                <a:gd name="connsiteY12" fmla="*/ 568986 h 1202676"/>
                <a:gd name="connsiteX13" fmla="*/ 251934 w 575535"/>
                <a:gd name="connsiteY13" fmla="*/ 520458 h 1202676"/>
                <a:gd name="connsiteX14" fmla="*/ 215245 w 575535"/>
                <a:gd name="connsiteY14" fmla="*/ 496844 h 1202676"/>
                <a:gd name="connsiteX15" fmla="*/ 114257 w 575535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1182" h="1202676">
                  <a:moveTo>
                    <a:pt x="338959" y="0"/>
                  </a:moveTo>
                  <a:cubicBezTo>
                    <a:pt x="406714" y="26232"/>
                    <a:pt x="541759" y="114697"/>
                    <a:pt x="563828" y="216955"/>
                  </a:cubicBezTo>
                  <a:cubicBezTo>
                    <a:pt x="585897" y="319213"/>
                    <a:pt x="553593" y="380129"/>
                    <a:pt x="528895" y="423479"/>
                  </a:cubicBezTo>
                  <a:lnTo>
                    <a:pt x="507670" y="453984"/>
                  </a:lnTo>
                  <a:lnTo>
                    <a:pt x="523601" y="497271"/>
                  </a:lnTo>
                  <a:cubicBezTo>
                    <a:pt x="556519" y="620121"/>
                    <a:pt x="551061" y="734556"/>
                    <a:pt x="515094" y="792449"/>
                  </a:cubicBezTo>
                  <a:cubicBezTo>
                    <a:pt x="434990" y="906719"/>
                    <a:pt x="232276" y="846839"/>
                    <a:pt x="183494" y="868070"/>
                  </a:cubicBezTo>
                  <a:lnTo>
                    <a:pt x="227291" y="1016144"/>
                  </a:lnTo>
                  <a:cubicBezTo>
                    <a:pt x="262653" y="1148118"/>
                    <a:pt x="177282" y="1210993"/>
                    <a:pt x="138960" y="1201795"/>
                  </a:cubicBezTo>
                  <a:cubicBezTo>
                    <a:pt x="100638" y="1192597"/>
                    <a:pt x="116021" y="1091534"/>
                    <a:pt x="80659" y="959560"/>
                  </a:cubicBezTo>
                  <a:cubicBezTo>
                    <a:pt x="45297" y="827586"/>
                    <a:pt x="-27541" y="769927"/>
                    <a:pt x="10903" y="723878"/>
                  </a:cubicBezTo>
                  <a:cubicBezTo>
                    <a:pt x="49347" y="677829"/>
                    <a:pt x="207406" y="771611"/>
                    <a:pt x="311326" y="683266"/>
                  </a:cubicBezTo>
                  <a:lnTo>
                    <a:pt x="255959" y="568986"/>
                  </a:lnTo>
                  <a:lnTo>
                    <a:pt x="247581" y="520458"/>
                  </a:lnTo>
                  <a:lnTo>
                    <a:pt x="210892" y="496844"/>
                  </a:lnTo>
                  <a:cubicBezTo>
                    <a:pt x="149963" y="448033"/>
                    <a:pt x="109904" y="365372"/>
                    <a:pt x="109904" y="271616"/>
                  </a:cubicBezTo>
                </a:path>
              </a:pathLst>
            </a:custGeom>
            <a:solidFill>
              <a:srgbClr val="FFCCCC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39203FA8-B6BC-A209-376D-174C5CCEF24C}"/>
                </a:ext>
              </a:extLst>
            </p:cNvPr>
            <p:cNvSpPr/>
            <p:nvPr/>
          </p:nvSpPr>
          <p:spPr bwMode="auto">
            <a:xfrm rot="318505">
              <a:off x="5348601" y="2759332"/>
              <a:ext cx="389691" cy="883122"/>
            </a:xfrm>
            <a:custGeom>
              <a:avLst/>
              <a:gdLst>
                <a:gd name="connsiteX0" fmla="*/ 267023 w 389691"/>
                <a:gd name="connsiteY0" fmla="*/ 0 h 1046302"/>
                <a:gd name="connsiteX1" fmla="*/ 314819 w 389691"/>
                <a:gd name="connsiteY1" fmla="*/ 34887 h 1046302"/>
                <a:gd name="connsiteX2" fmla="*/ 316907 w 389691"/>
                <a:gd name="connsiteY2" fmla="*/ 46275 h 1046302"/>
                <a:gd name="connsiteX3" fmla="*/ 317626 w 389691"/>
                <a:gd name="connsiteY3" fmla="*/ 45741 h 1046302"/>
                <a:gd name="connsiteX4" fmla="*/ 337818 w 389691"/>
                <a:gd name="connsiteY4" fmla="*/ 41253 h 1046302"/>
                <a:gd name="connsiteX5" fmla="*/ 389691 w 389691"/>
                <a:gd name="connsiteY5" fmla="*/ 98374 h 1046302"/>
                <a:gd name="connsiteX6" fmla="*/ 358009 w 389691"/>
                <a:gd name="connsiteY6" fmla="*/ 151006 h 1046302"/>
                <a:gd name="connsiteX7" fmla="*/ 355990 w 389691"/>
                <a:gd name="connsiteY7" fmla="*/ 151454 h 1046302"/>
                <a:gd name="connsiteX8" fmla="*/ 359757 w 389691"/>
                <a:gd name="connsiteY8" fmla="*/ 180339 h 1046302"/>
                <a:gd name="connsiteX9" fmla="*/ 351939 w 389691"/>
                <a:gd name="connsiteY9" fmla="*/ 225231 h 1046302"/>
                <a:gd name="connsiteX10" fmla="*/ 331378 w 389691"/>
                <a:gd name="connsiteY10" fmla="*/ 260586 h 1046302"/>
                <a:gd name="connsiteX11" fmla="*/ 339065 w 389691"/>
                <a:gd name="connsiteY11" fmla="*/ 276582 h 1046302"/>
                <a:gd name="connsiteX12" fmla="*/ 367612 w 389691"/>
                <a:gd name="connsiteY12" fmla="*/ 489286 h 1046302"/>
                <a:gd name="connsiteX13" fmla="*/ 339065 w 389691"/>
                <a:gd name="connsiteY13" fmla="*/ 701989 h 1046302"/>
                <a:gd name="connsiteX14" fmla="*/ 326324 w 389691"/>
                <a:gd name="connsiteY14" fmla="*/ 728502 h 1046302"/>
                <a:gd name="connsiteX15" fmla="*/ 298289 w 389691"/>
                <a:gd name="connsiteY15" fmla="*/ 811620 h 1046302"/>
                <a:gd name="connsiteX16" fmla="*/ 244619 w 389691"/>
                <a:gd name="connsiteY16" fmla="*/ 915965 h 1046302"/>
                <a:gd name="connsiteX17" fmla="*/ 177814 w 389691"/>
                <a:gd name="connsiteY17" fmla="*/ 1012429 h 1046302"/>
                <a:gd name="connsiteX18" fmla="*/ 145911 w 389691"/>
                <a:gd name="connsiteY18" fmla="*/ 1046302 h 1046302"/>
                <a:gd name="connsiteX19" fmla="*/ 110198 w 389691"/>
                <a:gd name="connsiteY19" fmla="*/ 949801 h 1046302"/>
                <a:gd name="connsiteX20" fmla="*/ 0 w 389691"/>
                <a:gd name="connsiteY20" fmla="*/ 990583 h 1046302"/>
                <a:gd name="connsiteX21" fmla="*/ 23798 w 389691"/>
                <a:gd name="connsiteY21" fmla="*/ 920027 h 1046302"/>
                <a:gd name="connsiteX22" fmla="*/ 77468 w 389691"/>
                <a:gd name="connsiteY22" fmla="*/ 815682 h 1046302"/>
                <a:gd name="connsiteX23" fmla="*/ 144273 w 389691"/>
                <a:gd name="connsiteY23" fmla="*/ 719218 h 1046302"/>
                <a:gd name="connsiteX24" fmla="*/ 193563 w 389691"/>
                <a:gd name="connsiteY24" fmla="*/ 666884 h 1046302"/>
                <a:gd name="connsiteX25" fmla="*/ 180345 w 389691"/>
                <a:gd name="connsiteY25" fmla="*/ 606374 h 1046302"/>
                <a:gd name="connsiteX26" fmla="*/ 172686 w 389691"/>
                <a:gd name="connsiteY26" fmla="*/ 489286 h 1046302"/>
                <a:gd name="connsiteX27" fmla="*/ 201232 w 389691"/>
                <a:gd name="connsiteY27" fmla="*/ 276582 h 1046302"/>
                <a:gd name="connsiteX28" fmla="*/ 203279 w 389691"/>
                <a:gd name="connsiteY28" fmla="*/ 272322 h 1046302"/>
                <a:gd name="connsiteX29" fmla="*/ 189934 w 389691"/>
                <a:gd name="connsiteY29" fmla="*/ 261891 h 1046302"/>
                <a:gd name="connsiteX30" fmla="*/ 160796 w 389691"/>
                <a:gd name="connsiteY30" fmla="*/ 180339 h 1046302"/>
                <a:gd name="connsiteX31" fmla="*/ 168614 w 389691"/>
                <a:gd name="connsiteY31" fmla="*/ 135446 h 1046302"/>
                <a:gd name="connsiteX32" fmla="*/ 178978 w 389691"/>
                <a:gd name="connsiteY32" fmla="*/ 117625 h 1046302"/>
                <a:gd name="connsiteX33" fmla="*/ 176437 w 389691"/>
                <a:gd name="connsiteY33" fmla="*/ 103766 h 1046302"/>
                <a:gd name="connsiteX34" fmla="*/ 191630 w 389691"/>
                <a:gd name="connsiteY34" fmla="*/ 63376 h 1046302"/>
                <a:gd name="connsiteX35" fmla="*/ 216045 w 389691"/>
                <a:gd name="connsiteY35" fmla="*/ 52239 h 1046302"/>
                <a:gd name="connsiteX36" fmla="*/ 219226 w 389691"/>
                <a:gd name="connsiteY36" fmla="*/ 34887 h 1046302"/>
                <a:gd name="connsiteX37" fmla="*/ 267023 w 389691"/>
                <a:gd name="connsiteY37" fmla="*/ 0 h 1046302"/>
                <a:gd name="connsiteX0" fmla="*/ 110198 w 389691"/>
                <a:gd name="connsiteY0" fmla="*/ 949801 h 1046302"/>
                <a:gd name="connsiteX1" fmla="*/ 0 w 389691"/>
                <a:gd name="connsiteY1" fmla="*/ 990583 h 1046302"/>
                <a:gd name="connsiteX2" fmla="*/ 23798 w 389691"/>
                <a:gd name="connsiteY2" fmla="*/ 920027 h 1046302"/>
                <a:gd name="connsiteX3" fmla="*/ 77468 w 389691"/>
                <a:gd name="connsiteY3" fmla="*/ 815682 h 1046302"/>
                <a:gd name="connsiteX4" fmla="*/ 144273 w 389691"/>
                <a:gd name="connsiteY4" fmla="*/ 719218 h 1046302"/>
                <a:gd name="connsiteX5" fmla="*/ 193563 w 389691"/>
                <a:gd name="connsiteY5" fmla="*/ 666884 h 1046302"/>
                <a:gd name="connsiteX6" fmla="*/ 180345 w 389691"/>
                <a:gd name="connsiteY6" fmla="*/ 606374 h 1046302"/>
                <a:gd name="connsiteX7" fmla="*/ 172686 w 389691"/>
                <a:gd name="connsiteY7" fmla="*/ 489286 h 1046302"/>
                <a:gd name="connsiteX8" fmla="*/ 201232 w 389691"/>
                <a:gd name="connsiteY8" fmla="*/ 276582 h 1046302"/>
                <a:gd name="connsiteX9" fmla="*/ 203279 w 389691"/>
                <a:gd name="connsiteY9" fmla="*/ 272322 h 1046302"/>
                <a:gd name="connsiteX10" fmla="*/ 189934 w 389691"/>
                <a:gd name="connsiteY10" fmla="*/ 261891 h 1046302"/>
                <a:gd name="connsiteX11" fmla="*/ 160796 w 389691"/>
                <a:gd name="connsiteY11" fmla="*/ 180339 h 1046302"/>
                <a:gd name="connsiteX12" fmla="*/ 168614 w 389691"/>
                <a:gd name="connsiteY12" fmla="*/ 135446 h 1046302"/>
                <a:gd name="connsiteX13" fmla="*/ 178978 w 389691"/>
                <a:gd name="connsiteY13" fmla="*/ 117625 h 1046302"/>
                <a:gd name="connsiteX14" fmla="*/ 176437 w 389691"/>
                <a:gd name="connsiteY14" fmla="*/ 103766 h 1046302"/>
                <a:gd name="connsiteX15" fmla="*/ 191630 w 389691"/>
                <a:gd name="connsiteY15" fmla="*/ 63376 h 1046302"/>
                <a:gd name="connsiteX16" fmla="*/ 216045 w 389691"/>
                <a:gd name="connsiteY16" fmla="*/ 52239 h 1046302"/>
                <a:gd name="connsiteX17" fmla="*/ 219226 w 389691"/>
                <a:gd name="connsiteY17" fmla="*/ 34887 h 1046302"/>
                <a:gd name="connsiteX18" fmla="*/ 267023 w 389691"/>
                <a:gd name="connsiteY18" fmla="*/ 0 h 1046302"/>
                <a:gd name="connsiteX19" fmla="*/ 314819 w 389691"/>
                <a:gd name="connsiteY19" fmla="*/ 34887 h 1046302"/>
                <a:gd name="connsiteX20" fmla="*/ 316907 w 389691"/>
                <a:gd name="connsiteY20" fmla="*/ 46275 h 1046302"/>
                <a:gd name="connsiteX21" fmla="*/ 317626 w 389691"/>
                <a:gd name="connsiteY21" fmla="*/ 45741 h 1046302"/>
                <a:gd name="connsiteX22" fmla="*/ 337818 w 389691"/>
                <a:gd name="connsiteY22" fmla="*/ 41253 h 1046302"/>
                <a:gd name="connsiteX23" fmla="*/ 389691 w 389691"/>
                <a:gd name="connsiteY23" fmla="*/ 98374 h 1046302"/>
                <a:gd name="connsiteX24" fmla="*/ 358009 w 389691"/>
                <a:gd name="connsiteY24" fmla="*/ 151006 h 1046302"/>
                <a:gd name="connsiteX25" fmla="*/ 355990 w 389691"/>
                <a:gd name="connsiteY25" fmla="*/ 151454 h 1046302"/>
                <a:gd name="connsiteX26" fmla="*/ 359757 w 389691"/>
                <a:gd name="connsiteY26" fmla="*/ 180339 h 1046302"/>
                <a:gd name="connsiteX27" fmla="*/ 351939 w 389691"/>
                <a:gd name="connsiteY27" fmla="*/ 225231 h 1046302"/>
                <a:gd name="connsiteX28" fmla="*/ 331378 w 389691"/>
                <a:gd name="connsiteY28" fmla="*/ 260586 h 1046302"/>
                <a:gd name="connsiteX29" fmla="*/ 339065 w 389691"/>
                <a:gd name="connsiteY29" fmla="*/ 276582 h 1046302"/>
                <a:gd name="connsiteX30" fmla="*/ 367612 w 389691"/>
                <a:gd name="connsiteY30" fmla="*/ 489286 h 1046302"/>
                <a:gd name="connsiteX31" fmla="*/ 339065 w 389691"/>
                <a:gd name="connsiteY31" fmla="*/ 701989 h 1046302"/>
                <a:gd name="connsiteX32" fmla="*/ 326324 w 389691"/>
                <a:gd name="connsiteY32" fmla="*/ 728502 h 1046302"/>
                <a:gd name="connsiteX33" fmla="*/ 298289 w 389691"/>
                <a:gd name="connsiteY33" fmla="*/ 811620 h 1046302"/>
                <a:gd name="connsiteX34" fmla="*/ 244619 w 389691"/>
                <a:gd name="connsiteY34" fmla="*/ 915965 h 1046302"/>
                <a:gd name="connsiteX35" fmla="*/ 177814 w 389691"/>
                <a:gd name="connsiteY35" fmla="*/ 1012429 h 1046302"/>
                <a:gd name="connsiteX36" fmla="*/ 145911 w 389691"/>
                <a:gd name="connsiteY36" fmla="*/ 1046302 h 1046302"/>
                <a:gd name="connsiteX37" fmla="*/ 201638 w 389691"/>
                <a:gd name="connsiteY37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  <a:gd name="connsiteX36" fmla="*/ 201638 w 389691"/>
                <a:gd name="connsiteY36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89691" h="1046302">
                  <a:moveTo>
                    <a:pt x="0" y="990583"/>
                  </a:moveTo>
                  <a:lnTo>
                    <a:pt x="23798" y="920027"/>
                  </a:lnTo>
                  <a:cubicBezTo>
                    <a:pt x="38083" y="886630"/>
                    <a:pt x="56101" y="851297"/>
                    <a:pt x="77468" y="815682"/>
                  </a:cubicBezTo>
                  <a:cubicBezTo>
                    <a:pt x="98835" y="780067"/>
                    <a:pt x="121530" y="747541"/>
                    <a:pt x="144273" y="719218"/>
                  </a:cubicBezTo>
                  <a:lnTo>
                    <a:pt x="193563" y="666884"/>
                  </a:lnTo>
                  <a:lnTo>
                    <a:pt x="180345" y="606374"/>
                  </a:lnTo>
                  <a:cubicBezTo>
                    <a:pt x="175413" y="570386"/>
                    <a:pt x="172686" y="530819"/>
                    <a:pt x="172686" y="489286"/>
                  </a:cubicBezTo>
                  <a:cubicBezTo>
                    <a:pt x="172686" y="406220"/>
                    <a:pt x="183594" y="331018"/>
                    <a:pt x="201232" y="276582"/>
                  </a:cubicBezTo>
                  <a:lnTo>
                    <a:pt x="203279" y="272322"/>
                  </a:lnTo>
                  <a:lnTo>
                    <a:pt x="189934" y="261891"/>
                  </a:lnTo>
                  <a:cubicBezTo>
                    <a:pt x="171931" y="241020"/>
                    <a:pt x="160796" y="212187"/>
                    <a:pt x="160796" y="180339"/>
                  </a:cubicBezTo>
                  <a:cubicBezTo>
                    <a:pt x="160797" y="164415"/>
                    <a:pt x="163580" y="149245"/>
                    <a:pt x="168614" y="135446"/>
                  </a:cubicBezTo>
                  <a:lnTo>
                    <a:pt x="178978" y="117625"/>
                  </a:lnTo>
                  <a:lnTo>
                    <a:pt x="176437" y="103766"/>
                  </a:lnTo>
                  <a:cubicBezTo>
                    <a:pt x="176437" y="87993"/>
                    <a:pt x="182243" y="73712"/>
                    <a:pt x="191630" y="63376"/>
                  </a:cubicBezTo>
                  <a:lnTo>
                    <a:pt x="216045" y="52239"/>
                  </a:lnTo>
                  <a:lnTo>
                    <a:pt x="219226" y="34887"/>
                  </a:lnTo>
                  <a:cubicBezTo>
                    <a:pt x="227101" y="14386"/>
                    <a:pt x="245536" y="0"/>
                    <a:pt x="267023" y="0"/>
                  </a:cubicBezTo>
                  <a:cubicBezTo>
                    <a:pt x="288509" y="0"/>
                    <a:pt x="306945" y="14386"/>
                    <a:pt x="314819" y="34887"/>
                  </a:cubicBezTo>
                  <a:lnTo>
                    <a:pt x="316907" y="46275"/>
                  </a:lnTo>
                  <a:lnTo>
                    <a:pt x="317626" y="45741"/>
                  </a:lnTo>
                  <a:cubicBezTo>
                    <a:pt x="323832" y="42851"/>
                    <a:pt x="330655" y="41253"/>
                    <a:pt x="337818" y="41253"/>
                  </a:cubicBezTo>
                  <a:cubicBezTo>
                    <a:pt x="366467" y="41253"/>
                    <a:pt x="389691" y="66827"/>
                    <a:pt x="389691" y="98374"/>
                  </a:cubicBezTo>
                  <a:cubicBezTo>
                    <a:pt x="389691" y="122034"/>
                    <a:pt x="376627" y="142334"/>
                    <a:pt x="358009" y="151006"/>
                  </a:cubicBezTo>
                  <a:lnTo>
                    <a:pt x="355990" y="151454"/>
                  </a:lnTo>
                  <a:lnTo>
                    <a:pt x="359757" y="180339"/>
                  </a:lnTo>
                  <a:cubicBezTo>
                    <a:pt x="359757" y="196263"/>
                    <a:pt x="356973" y="211433"/>
                    <a:pt x="351939" y="225231"/>
                  </a:cubicBezTo>
                  <a:lnTo>
                    <a:pt x="331378" y="260586"/>
                  </a:lnTo>
                  <a:lnTo>
                    <a:pt x="339065" y="276582"/>
                  </a:lnTo>
                  <a:cubicBezTo>
                    <a:pt x="356702" y="331018"/>
                    <a:pt x="367612" y="406220"/>
                    <a:pt x="367612" y="489286"/>
                  </a:cubicBezTo>
                  <a:cubicBezTo>
                    <a:pt x="367612" y="572352"/>
                    <a:pt x="356703" y="647554"/>
                    <a:pt x="339065" y="701989"/>
                  </a:cubicBezTo>
                  <a:lnTo>
                    <a:pt x="326324" y="728502"/>
                  </a:lnTo>
                  <a:lnTo>
                    <a:pt x="298289" y="811620"/>
                  </a:lnTo>
                  <a:cubicBezTo>
                    <a:pt x="284004" y="845017"/>
                    <a:pt x="265986" y="880350"/>
                    <a:pt x="244619" y="915965"/>
                  </a:cubicBezTo>
                  <a:cubicBezTo>
                    <a:pt x="223252" y="951580"/>
                    <a:pt x="200557" y="984106"/>
                    <a:pt x="177814" y="1012429"/>
                  </a:cubicBezTo>
                  <a:lnTo>
                    <a:pt x="145911" y="1046302"/>
                  </a:lnTo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36E64B99-99BF-E0FB-91B7-BA5F989D4CEA}"/>
                </a:ext>
              </a:extLst>
            </p:cNvPr>
            <p:cNvSpPr/>
            <p:nvPr/>
          </p:nvSpPr>
          <p:spPr bwMode="auto">
            <a:xfrm rot="4500000">
              <a:off x="4834219" y="2890301"/>
              <a:ext cx="226518" cy="200761"/>
            </a:xfrm>
            <a:custGeom>
              <a:avLst/>
              <a:gdLst>
                <a:gd name="connsiteX0" fmla="*/ 472014 w 1160783"/>
                <a:gd name="connsiteY0" fmla="*/ 0 h 813816"/>
                <a:gd name="connsiteX1" fmla="*/ 688770 w 1160783"/>
                <a:gd name="connsiteY1" fmla="*/ 0 h 813816"/>
                <a:gd name="connsiteX2" fmla="*/ 1160783 w 1160783"/>
                <a:gd name="connsiteY2" fmla="*/ 813816 h 813816"/>
                <a:gd name="connsiteX3" fmla="*/ 906215 w 1160783"/>
                <a:gd name="connsiteY3" fmla="*/ 813816 h 813816"/>
                <a:gd name="connsiteX4" fmla="*/ 580392 w 1160783"/>
                <a:gd name="connsiteY4" fmla="*/ 252053 h 813816"/>
                <a:gd name="connsiteX5" fmla="*/ 254569 w 1160783"/>
                <a:gd name="connsiteY5" fmla="*/ 813816 h 813816"/>
                <a:gd name="connsiteX6" fmla="*/ 0 w 1160783"/>
                <a:gd name="connsiteY6" fmla="*/ 813816 h 813816"/>
                <a:gd name="connsiteX7" fmla="*/ 472014 w 1160783"/>
                <a:gd name="connsiteY7" fmla="*/ 0 h 81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0783" h="813816">
                  <a:moveTo>
                    <a:pt x="472014" y="0"/>
                  </a:moveTo>
                  <a:lnTo>
                    <a:pt x="688770" y="0"/>
                  </a:lnTo>
                  <a:lnTo>
                    <a:pt x="1160783" y="813816"/>
                  </a:lnTo>
                  <a:lnTo>
                    <a:pt x="906215" y="813816"/>
                  </a:lnTo>
                  <a:lnTo>
                    <a:pt x="580392" y="252053"/>
                  </a:lnTo>
                  <a:lnTo>
                    <a:pt x="254569" y="813816"/>
                  </a:lnTo>
                  <a:lnTo>
                    <a:pt x="0" y="813816"/>
                  </a:lnTo>
                  <a:lnTo>
                    <a:pt x="47201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95C912EE-7491-089C-487D-1BB83D8390E0}"/>
                </a:ext>
              </a:extLst>
            </p:cNvPr>
            <p:cNvSpPr/>
            <p:nvPr/>
          </p:nvSpPr>
          <p:spPr bwMode="auto">
            <a:xfrm rot="4500000" flipV="1">
              <a:off x="5142053" y="2836625"/>
              <a:ext cx="226518" cy="161912"/>
            </a:xfrm>
            <a:custGeom>
              <a:avLst/>
              <a:gdLst>
                <a:gd name="connsiteX0" fmla="*/ 472014 w 1160783"/>
                <a:gd name="connsiteY0" fmla="*/ 0 h 813816"/>
                <a:gd name="connsiteX1" fmla="*/ 688770 w 1160783"/>
                <a:gd name="connsiteY1" fmla="*/ 0 h 813816"/>
                <a:gd name="connsiteX2" fmla="*/ 1160783 w 1160783"/>
                <a:gd name="connsiteY2" fmla="*/ 813816 h 813816"/>
                <a:gd name="connsiteX3" fmla="*/ 906215 w 1160783"/>
                <a:gd name="connsiteY3" fmla="*/ 813816 h 813816"/>
                <a:gd name="connsiteX4" fmla="*/ 580392 w 1160783"/>
                <a:gd name="connsiteY4" fmla="*/ 252053 h 813816"/>
                <a:gd name="connsiteX5" fmla="*/ 254569 w 1160783"/>
                <a:gd name="connsiteY5" fmla="*/ 813816 h 813816"/>
                <a:gd name="connsiteX6" fmla="*/ 0 w 1160783"/>
                <a:gd name="connsiteY6" fmla="*/ 813816 h 813816"/>
                <a:gd name="connsiteX7" fmla="*/ 472014 w 1160783"/>
                <a:gd name="connsiteY7" fmla="*/ 0 h 81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0783" h="813816">
                  <a:moveTo>
                    <a:pt x="472014" y="0"/>
                  </a:moveTo>
                  <a:lnTo>
                    <a:pt x="688770" y="0"/>
                  </a:lnTo>
                  <a:lnTo>
                    <a:pt x="1160783" y="813816"/>
                  </a:lnTo>
                  <a:lnTo>
                    <a:pt x="906215" y="813816"/>
                  </a:lnTo>
                  <a:lnTo>
                    <a:pt x="580392" y="252053"/>
                  </a:lnTo>
                  <a:lnTo>
                    <a:pt x="254569" y="813816"/>
                  </a:lnTo>
                  <a:lnTo>
                    <a:pt x="0" y="813816"/>
                  </a:lnTo>
                  <a:lnTo>
                    <a:pt x="47201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79CDC3CB-EACA-C0EA-ABF3-11329012D74B}"/>
                </a:ext>
              </a:extLst>
            </p:cNvPr>
            <p:cNvSpPr/>
            <p:nvPr/>
          </p:nvSpPr>
          <p:spPr bwMode="auto">
            <a:xfrm rot="20700000">
              <a:off x="4969968" y="3099416"/>
              <a:ext cx="462191" cy="234644"/>
            </a:xfrm>
            <a:custGeom>
              <a:avLst/>
              <a:gdLst>
                <a:gd name="connsiteX0" fmla="*/ 158787 w 571574"/>
                <a:gd name="connsiteY0" fmla="*/ 0 h 261816"/>
                <a:gd name="connsiteX1" fmla="*/ 271067 w 571574"/>
                <a:gd name="connsiteY1" fmla="*/ 38342 h 261816"/>
                <a:gd name="connsiteX2" fmla="*/ 285787 w 571574"/>
                <a:gd name="connsiteY2" fmla="*/ 56342 h 261816"/>
                <a:gd name="connsiteX3" fmla="*/ 300508 w 571574"/>
                <a:gd name="connsiteY3" fmla="*/ 38342 h 261816"/>
                <a:gd name="connsiteX4" fmla="*/ 412787 w 571574"/>
                <a:gd name="connsiteY4" fmla="*/ 0 h 261816"/>
                <a:gd name="connsiteX5" fmla="*/ 571574 w 571574"/>
                <a:gd name="connsiteY5" fmla="*/ 130908 h 261816"/>
                <a:gd name="connsiteX6" fmla="*/ 412787 w 571574"/>
                <a:gd name="connsiteY6" fmla="*/ 261816 h 261816"/>
                <a:gd name="connsiteX7" fmla="*/ 300508 w 571574"/>
                <a:gd name="connsiteY7" fmla="*/ 223474 h 261816"/>
                <a:gd name="connsiteX8" fmla="*/ 285787 w 571574"/>
                <a:gd name="connsiteY8" fmla="*/ 205474 h 261816"/>
                <a:gd name="connsiteX9" fmla="*/ 271067 w 571574"/>
                <a:gd name="connsiteY9" fmla="*/ 223474 h 261816"/>
                <a:gd name="connsiteX10" fmla="*/ 158787 w 571574"/>
                <a:gd name="connsiteY10" fmla="*/ 261816 h 261816"/>
                <a:gd name="connsiteX11" fmla="*/ 0 w 571574"/>
                <a:gd name="connsiteY11" fmla="*/ 130908 h 261816"/>
                <a:gd name="connsiteX12" fmla="*/ 158787 w 571574"/>
                <a:gd name="connsiteY12" fmla="*/ 0 h 261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74" h="261816">
                  <a:moveTo>
                    <a:pt x="158787" y="0"/>
                  </a:moveTo>
                  <a:cubicBezTo>
                    <a:pt x="202635" y="0"/>
                    <a:pt x="242332" y="14653"/>
                    <a:pt x="271067" y="38342"/>
                  </a:cubicBezTo>
                  <a:lnTo>
                    <a:pt x="285787" y="56342"/>
                  </a:lnTo>
                  <a:lnTo>
                    <a:pt x="300508" y="38342"/>
                  </a:lnTo>
                  <a:cubicBezTo>
                    <a:pt x="329243" y="14653"/>
                    <a:pt x="368939" y="0"/>
                    <a:pt x="412787" y="0"/>
                  </a:cubicBezTo>
                  <a:cubicBezTo>
                    <a:pt x="500483" y="0"/>
                    <a:pt x="571574" y="58610"/>
                    <a:pt x="571574" y="130908"/>
                  </a:cubicBezTo>
                  <a:cubicBezTo>
                    <a:pt x="571574" y="203206"/>
                    <a:pt x="500483" y="261816"/>
                    <a:pt x="412787" y="261816"/>
                  </a:cubicBezTo>
                  <a:cubicBezTo>
                    <a:pt x="368939" y="261816"/>
                    <a:pt x="329243" y="247164"/>
                    <a:pt x="300508" y="223474"/>
                  </a:cubicBezTo>
                  <a:lnTo>
                    <a:pt x="285787" y="205474"/>
                  </a:lnTo>
                  <a:lnTo>
                    <a:pt x="271067" y="223474"/>
                  </a:lnTo>
                  <a:cubicBezTo>
                    <a:pt x="242332" y="247164"/>
                    <a:pt x="202635" y="261816"/>
                    <a:pt x="158787" y="261816"/>
                  </a:cubicBezTo>
                  <a:cubicBezTo>
                    <a:pt x="71091" y="261816"/>
                    <a:pt x="0" y="203206"/>
                    <a:pt x="0" y="130908"/>
                  </a:cubicBezTo>
                  <a:cubicBezTo>
                    <a:pt x="0" y="58610"/>
                    <a:pt x="71091" y="0"/>
                    <a:pt x="158787" y="0"/>
                  </a:cubicBezTo>
                  <a:close/>
                </a:path>
              </a:pathLst>
            </a:custGeom>
            <a:solidFill>
              <a:srgbClr val="FF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8B9C94C0-A8D8-DBD1-0F88-FA7A448EFA30}"/>
                </a:ext>
              </a:extLst>
            </p:cNvPr>
            <p:cNvSpPr/>
            <p:nvPr/>
          </p:nvSpPr>
          <p:spPr bwMode="auto">
            <a:xfrm>
              <a:off x="5141022" y="3022200"/>
              <a:ext cx="150361" cy="15036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5FA6C88F-7ECD-7F27-D12C-C4D1F7D409A0}"/>
              </a:ext>
            </a:extLst>
          </p:cNvPr>
          <p:cNvGrpSpPr/>
          <p:nvPr/>
        </p:nvGrpSpPr>
        <p:grpSpPr>
          <a:xfrm>
            <a:off x="1722641" y="7112092"/>
            <a:ext cx="2480180" cy="2421475"/>
            <a:chOff x="749054" y="1755083"/>
            <a:chExt cx="3161516" cy="3086684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678FD955-5B66-6BA4-D2EE-E6253CC28109}"/>
                </a:ext>
              </a:extLst>
            </p:cNvPr>
            <p:cNvSpPr/>
            <p:nvPr/>
          </p:nvSpPr>
          <p:spPr bwMode="auto">
            <a:xfrm rot="1800000">
              <a:off x="1975931" y="3298772"/>
              <a:ext cx="1546282" cy="1144364"/>
            </a:xfrm>
            <a:custGeom>
              <a:avLst/>
              <a:gdLst>
                <a:gd name="connsiteX0" fmla="*/ 1358579 w 1546282"/>
                <a:gd name="connsiteY0" fmla="*/ 969 h 1144364"/>
                <a:gd name="connsiteX1" fmla="*/ 1392189 w 1546282"/>
                <a:gd name="connsiteY1" fmla="*/ 2786 h 1144364"/>
                <a:gd name="connsiteX2" fmla="*/ 1453526 w 1546282"/>
                <a:gd name="connsiteY2" fmla="*/ 75094 h 1144364"/>
                <a:gd name="connsiteX3" fmla="*/ 1453368 w 1546282"/>
                <a:gd name="connsiteY3" fmla="*/ 77316 h 1144364"/>
                <a:gd name="connsiteX4" fmla="*/ 1484264 w 1546282"/>
                <a:gd name="connsiteY4" fmla="*/ 78986 h 1144364"/>
                <a:gd name="connsiteX5" fmla="*/ 1543121 w 1546282"/>
                <a:gd name="connsiteY5" fmla="*/ 186239 h 1144364"/>
                <a:gd name="connsiteX6" fmla="*/ 1503011 w 1546282"/>
                <a:gd name="connsiteY6" fmla="*/ 240180 h 1144364"/>
                <a:gd name="connsiteX7" fmla="*/ 1478712 w 1546282"/>
                <a:gd name="connsiteY7" fmla="*/ 249096 h 1144364"/>
                <a:gd name="connsiteX8" fmla="*/ 1473969 w 1546282"/>
                <a:gd name="connsiteY8" fmla="*/ 298364 h 1144364"/>
                <a:gd name="connsiteX9" fmla="*/ 1443678 w 1546282"/>
                <a:gd name="connsiteY9" fmla="*/ 364828 h 1144364"/>
                <a:gd name="connsiteX10" fmla="*/ 1429921 w 1546282"/>
                <a:gd name="connsiteY10" fmla="*/ 378975 h 1144364"/>
                <a:gd name="connsiteX11" fmla="*/ 1427651 w 1546282"/>
                <a:gd name="connsiteY11" fmla="*/ 447563 h 1144364"/>
                <a:gd name="connsiteX12" fmla="*/ 1369393 w 1546282"/>
                <a:gd name="connsiteY12" fmla="*/ 832844 h 1144364"/>
                <a:gd name="connsiteX13" fmla="*/ 1338221 w 1546282"/>
                <a:gd name="connsiteY13" fmla="*/ 960842 h 1144364"/>
                <a:gd name="connsiteX14" fmla="*/ 1332725 w 1546282"/>
                <a:gd name="connsiteY14" fmla="*/ 960842 h 1144364"/>
                <a:gd name="connsiteX15" fmla="*/ 1320158 w 1546282"/>
                <a:gd name="connsiteY15" fmla="*/ 989178 h 1144364"/>
                <a:gd name="connsiteX16" fmla="*/ 482508 w 1546282"/>
                <a:gd name="connsiteY16" fmla="*/ 1144364 h 1144364"/>
                <a:gd name="connsiteX17" fmla="*/ 4458 w 1546282"/>
                <a:gd name="connsiteY17" fmla="*/ 1111171 h 1144364"/>
                <a:gd name="connsiteX18" fmla="*/ 0 w 1546282"/>
                <a:gd name="connsiteY18" fmla="*/ 1110335 h 1144364"/>
                <a:gd name="connsiteX19" fmla="*/ 35386 w 1546282"/>
                <a:gd name="connsiteY19" fmla="*/ 785029 h 1144364"/>
                <a:gd name="connsiteX20" fmla="*/ 149695 w 1546282"/>
                <a:gd name="connsiteY20" fmla="*/ 770926 h 1144364"/>
                <a:gd name="connsiteX21" fmla="*/ 482508 w 1546282"/>
                <a:gd name="connsiteY21" fmla="*/ 755652 h 1144364"/>
                <a:gd name="connsiteX22" fmla="*/ 960558 w 1546282"/>
                <a:gd name="connsiteY22" fmla="*/ 788845 h 1144364"/>
                <a:gd name="connsiteX23" fmla="*/ 984284 w 1546282"/>
                <a:gd name="connsiteY23" fmla="*/ 793295 h 1144364"/>
                <a:gd name="connsiteX24" fmla="*/ 1001555 w 1546282"/>
                <a:gd name="connsiteY24" fmla="*/ 734282 h 1144364"/>
                <a:gd name="connsiteX25" fmla="*/ 1133292 w 1546282"/>
                <a:gd name="connsiteY25" fmla="*/ 393155 h 1144364"/>
                <a:gd name="connsiteX26" fmla="*/ 1175429 w 1546282"/>
                <a:gd name="connsiteY26" fmla="*/ 310765 h 1144364"/>
                <a:gd name="connsiteX27" fmla="*/ 1170594 w 1546282"/>
                <a:gd name="connsiteY27" fmla="*/ 291655 h 1144364"/>
                <a:gd name="connsiteX28" fmla="*/ 1177594 w 1546282"/>
                <a:gd name="connsiteY28" fmla="*/ 218950 h 1144364"/>
                <a:gd name="connsiteX29" fmla="*/ 1192552 w 1546282"/>
                <a:gd name="connsiteY29" fmla="*/ 184255 h 1144364"/>
                <a:gd name="connsiteX30" fmla="*/ 1184231 w 1546282"/>
                <a:gd name="connsiteY30" fmla="*/ 174285 h 1144364"/>
                <a:gd name="connsiteX31" fmla="*/ 1176465 w 1546282"/>
                <a:gd name="connsiteY31" fmla="*/ 107516 h 1144364"/>
                <a:gd name="connsiteX32" fmla="*/ 1281064 w 1546282"/>
                <a:gd name="connsiteY32" fmla="*/ 44061 h 1144364"/>
                <a:gd name="connsiteX33" fmla="*/ 1296358 w 1546282"/>
                <a:gd name="connsiteY33" fmla="*/ 51822 h 1144364"/>
                <a:gd name="connsiteX34" fmla="*/ 1314335 w 1546282"/>
                <a:gd name="connsiteY34" fmla="*/ 22259 h 1144364"/>
                <a:gd name="connsiteX35" fmla="*/ 1358579 w 1546282"/>
                <a:gd name="connsiteY35" fmla="*/ 969 h 1144364"/>
                <a:gd name="connsiteX0" fmla="*/ 1628536 w 1816239"/>
                <a:gd name="connsiteY0" fmla="*/ 969 h 1144364"/>
                <a:gd name="connsiteX1" fmla="*/ 1662146 w 1816239"/>
                <a:gd name="connsiteY1" fmla="*/ 2786 h 1144364"/>
                <a:gd name="connsiteX2" fmla="*/ 1723483 w 1816239"/>
                <a:gd name="connsiteY2" fmla="*/ 75094 h 1144364"/>
                <a:gd name="connsiteX3" fmla="*/ 1723325 w 1816239"/>
                <a:gd name="connsiteY3" fmla="*/ 77316 h 1144364"/>
                <a:gd name="connsiteX4" fmla="*/ 1754221 w 1816239"/>
                <a:gd name="connsiteY4" fmla="*/ 78986 h 1144364"/>
                <a:gd name="connsiteX5" fmla="*/ 1813078 w 1816239"/>
                <a:gd name="connsiteY5" fmla="*/ 186239 h 1144364"/>
                <a:gd name="connsiteX6" fmla="*/ 1772968 w 1816239"/>
                <a:gd name="connsiteY6" fmla="*/ 240180 h 1144364"/>
                <a:gd name="connsiteX7" fmla="*/ 1748669 w 1816239"/>
                <a:gd name="connsiteY7" fmla="*/ 249096 h 1144364"/>
                <a:gd name="connsiteX8" fmla="*/ 1743926 w 1816239"/>
                <a:gd name="connsiteY8" fmla="*/ 298364 h 1144364"/>
                <a:gd name="connsiteX9" fmla="*/ 1713635 w 1816239"/>
                <a:gd name="connsiteY9" fmla="*/ 364828 h 1144364"/>
                <a:gd name="connsiteX10" fmla="*/ 1699878 w 1816239"/>
                <a:gd name="connsiteY10" fmla="*/ 378975 h 1144364"/>
                <a:gd name="connsiteX11" fmla="*/ 1697608 w 1816239"/>
                <a:gd name="connsiteY11" fmla="*/ 447563 h 1144364"/>
                <a:gd name="connsiteX12" fmla="*/ 1639350 w 1816239"/>
                <a:gd name="connsiteY12" fmla="*/ 832844 h 1144364"/>
                <a:gd name="connsiteX13" fmla="*/ 1608178 w 1816239"/>
                <a:gd name="connsiteY13" fmla="*/ 960842 h 1144364"/>
                <a:gd name="connsiteX14" fmla="*/ 1602682 w 1816239"/>
                <a:gd name="connsiteY14" fmla="*/ 960842 h 1144364"/>
                <a:gd name="connsiteX15" fmla="*/ 1590115 w 1816239"/>
                <a:gd name="connsiteY15" fmla="*/ 989178 h 1144364"/>
                <a:gd name="connsiteX16" fmla="*/ 752465 w 1816239"/>
                <a:gd name="connsiteY16" fmla="*/ 1144364 h 1144364"/>
                <a:gd name="connsiteX17" fmla="*/ 274415 w 1816239"/>
                <a:gd name="connsiteY17" fmla="*/ 1111171 h 1144364"/>
                <a:gd name="connsiteX18" fmla="*/ 269957 w 1816239"/>
                <a:gd name="connsiteY18" fmla="*/ 1110335 h 1144364"/>
                <a:gd name="connsiteX19" fmla="*/ 123 w 1816239"/>
                <a:gd name="connsiteY19" fmla="*/ 942915 h 1144364"/>
                <a:gd name="connsiteX20" fmla="*/ 305343 w 1816239"/>
                <a:gd name="connsiteY20" fmla="*/ 785029 h 1144364"/>
                <a:gd name="connsiteX21" fmla="*/ 419652 w 1816239"/>
                <a:gd name="connsiteY21" fmla="*/ 770926 h 1144364"/>
                <a:gd name="connsiteX22" fmla="*/ 752465 w 1816239"/>
                <a:gd name="connsiteY22" fmla="*/ 755652 h 1144364"/>
                <a:gd name="connsiteX23" fmla="*/ 1230515 w 1816239"/>
                <a:gd name="connsiteY23" fmla="*/ 788845 h 1144364"/>
                <a:gd name="connsiteX24" fmla="*/ 1254241 w 1816239"/>
                <a:gd name="connsiteY24" fmla="*/ 793295 h 1144364"/>
                <a:gd name="connsiteX25" fmla="*/ 1271512 w 1816239"/>
                <a:gd name="connsiteY25" fmla="*/ 734282 h 1144364"/>
                <a:gd name="connsiteX26" fmla="*/ 1403249 w 1816239"/>
                <a:gd name="connsiteY26" fmla="*/ 393155 h 1144364"/>
                <a:gd name="connsiteX27" fmla="*/ 1445386 w 1816239"/>
                <a:gd name="connsiteY27" fmla="*/ 310765 h 1144364"/>
                <a:gd name="connsiteX28" fmla="*/ 1440551 w 1816239"/>
                <a:gd name="connsiteY28" fmla="*/ 291655 h 1144364"/>
                <a:gd name="connsiteX29" fmla="*/ 1447551 w 1816239"/>
                <a:gd name="connsiteY29" fmla="*/ 218950 h 1144364"/>
                <a:gd name="connsiteX30" fmla="*/ 1462509 w 1816239"/>
                <a:gd name="connsiteY30" fmla="*/ 184255 h 1144364"/>
                <a:gd name="connsiteX31" fmla="*/ 1454188 w 1816239"/>
                <a:gd name="connsiteY31" fmla="*/ 174285 h 1144364"/>
                <a:gd name="connsiteX32" fmla="*/ 1446422 w 1816239"/>
                <a:gd name="connsiteY32" fmla="*/ 107516 h 1144364"/>
                <a:gd name="connsiteX33" fmla="*/ 1551021 w 1816239"/>
                <a:gd name="connsiteY33" fmla="*/ 44061 h 1144364"/>
                <a:gd name="connsiteX34" fmla="*/ 1566315 w 1816239"/>
                <a:gd name="connsiteY34" fmla="*/ 51822 h 1144364"/>
                <a:gd name="connsiteX35" fmla="*/ 1584292 w 1816239"/>
                <a:gd name="connsiteY35" fmla="*/ 22259 h 1144364"/>
                <a:gd name="connsiteX36" fmla="*/ 1628536 w 1816239"/>
                <a:gd name="connsiteY36" fmla="*/ 969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36" fmla="*/ 91440 w 1816116"/>
                <a:gd name="connsiteY36" fmla="*/ 1034355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0" fmla="*/ 35386 w 1546282"/>
                <a:gd name="connsiteY0" fmla="*/ 785029 h 1144364"/>
                <a:gd name="connsiteX1" fmla="*/ 149695 w 1546282"/>
                <a:gd name="connsiteY1" fmla="*/ 770926 h 1144364"/>
                <a:gd name="connsiteX2" fmla="*/ 482508 w 1546282"/>
                <a:gd name="connsiteY2" fmla="*/ 755652 h 1144364"/>
                <a:gd name="connsiteX3" fmla="*/ 960558 w 1546282"/>
                <a:gd name="connsiteY3" fmla="*/ 788845 h 1144364"/>
                <a:gd name="connsiteX4" fmla="*/ 984284 w 1546282"/>
                <a:gd name="connsiteY4" fmla="*/ 793295 h 1144364"/>
                <a:gd name="connsiteX5" fmla="*/ 1001555 w 1546282"/>
                <a:gd name="connsiteY5" fmla="*/ 734282 h 1144364"/>
                <a:gd name="connsiteX6" fmla="*/ 1133292 w 1546282"/>
                <a:gd name="connsiteY6" fmla="*/ 393155 h 1144364"/>
                <a:gd name="connsiteX7" fmla="*/ 1175429 w 1546282"/>
                <a:gd name="connsiteY7" fmla="*/ 310765 h 1144364"/>
                <a:gd name="connsiteX8" fmla="*/ 1170594 w 1546282"/>
                <a:gd name="connsiteY8" fmla="*/ 291655 h 1144364"/>
                <a:gd name="connsiteX9" fmla="*/ 1177594 w 1546282"/>
                <a:gd name="connsiteY9" fmla="*/ 218950 h 1144364"/>
                <a:gd name="connsiteX10" fmla="*/ 1192552 w 1546282"/>
                <a:gd name="connsiteY10" fmla="*/ 184255 h 1144364"/>
                <a:gd name="connsiteX11" fmla="*/ 1184231 w 1546282"/>
                <a:gd name="connsiteY11" fmla="*/ 174285 h 1144364"/>
                <a:gd name="connsiteX12" fmla="*/ 1176465 w 1546282"/>
                <a:gd name="connsiteY12" fmla="*/ 107516 h 1144364"/>
                <a:gd name="connsiteX13" fmla="*/ 1281064 w 1546282"/>
                <a:gd name="connsiteY13" fmla="*/ 44061 h 1144364"/>
                <a:gd name="connsiteX14" fmla="*/ 1296358 w 1546282"/>
                <a:gd name="connsiteY14" fmla="*/ 51822 h 1144364"/>
                <a:gd name="connsiteX15" fmla="*/ 1314335 w 1546282"/>
                <a:gd name="connsiteY15" fmla="*/ 22259 h 1144364"/>
                <a:gd name="connsiteX16" fmla="*/ 1358579 w 1546282"/>
                <a:gd name="connsiteY16" fmla="*/ 969 h 1144364"/>
                <a:gd name="connsiteX17" fmla="*/ 1392189 w 1546282"/>
                <a:gd name="connsiteY17" fmla="*/ 2786 h 1144364"/>
                <a:gd name="connsiteX18" fmla="*/ 1453526 w 1546282"/>
                <a:gd name="connsiteY18" fmla="*/ 75094 h 1144364"/>
                <a:gd name="connsiteX19" fmla="*/ 1453368 w 1546282"/>
                <a:gd name="connsiteY19" fmla="*/ 77316 h 1144364"/>
                <a:gd name="connsiteX20" fmla="*/ 1484264 w 1546282"/>
                <a:gd name="connsiteY20" fmla="*/ 78986 h 1144364"/>
                <a:gd name="connsiteX21" fmla="*/ 1543121 w 1546282"/>
                <a:gd name="connsiteY21" fmla="*/ 186239 h 1144364"/>
                <a:gd name="connsiteX22" fmla="*/ 1503011 w 1546282"/>
                <a:gd name="connsiteY22" fmla="*/ 240180 h 1144364"/>
                <a:gd name="connsiteX23" fmla="*/ 1478712 w 1546282"/>
                <a:gd name="connsiteY23" fmla="*/ 249096 h 1144364"/>
                <a:gd name="connsiteX24" fmla="*/ 1473969 w 1546282"/>
                <a:gd name="connsiteY24" fmla="*/ 298364 h 1144364"/>
                <a:gd name="connsiteX25" fmla="*/ 1443678 w 1546282"/>
                <a:gd name="connsiteY25" fmla="*/ 364828 h 1144364"/>
                <a:gd name="connsiteX26" fmla="*/ 1429921 w 1546282"/>
                <a:gd name="connsiteY26" fmla="*/ 378975 h 1144364"/>
                <a:gd name="connsiteX27" fmla="*/ 1427651 w 1546282"/>
                <a:gd name="connsiteY27" fmla="*/ 447563 h 1144364"/>
                <a:gd name="connsiteX28" fmla="*/ 1369393 w 1546282"/>
                <a:gd name="connsiteY28" fmla="*/ 832844 h 1144364"/>
                <a:gd name="connsiteX29" fmla="*/ 1338221 w 1546282"/>
                <a:gd name="connsiteY29" fmla="*/ 960842 h 1144364"/>
                <a:gd name="connsiteX30" fmla="*/ 1332725 w 1546282"/>
                <a:gd name="connsiteY30" fmla="*/ 960842 h 1144364"/>
                <a:gd name="connsiteX31" fmla="*/ 1320158 w 1546282"/>
                <a:gd name="connsiteY31" fmla="*/ 989178 h 1144364"/>
                <a:gd name="connsiteX32" fmla="*/ 482508 w 1546282"/>
                <a:gd name="connsiteY32" fmla="*/ 1144364 h 1144364"/>
                <a:gd name="connsiteX33" fmla="*/ 4458 w 1546282"/>
                <a:gd name="connsiteY33" fmla="*/ 1111171 h 1144364"/>
                <a:gd name="connsiteX34" fmla="*/ 0 w 1546282"/>
                <a:gd name="connsiteY34" fmla="*/ 1110335 h 114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282" h="1144364">
                  <a:moveTo>
                    <a:pt x="35386" y="785029"/>
                  </a:moveTo>
                  <a:lnTo>
                    <a:pt x="149695" y="770926"/>
                  </a:lnTo>
                  <a:cubicBezTo>
                    <a:pt x="251989" y="761091"/>
                    <a:pt x="364454" y="755652"/>
                    <a:pt x="482508" y="755652"/>
                  </a:cubicBezTo>
                  <a:cubicBezTo>
                    <a:pt x="659589" y="755652"/>
                    <a:pt x="824096" y="767889"/>
                    <a:pt x="960558" y="788845"/>
                  </a:cubicBezTo>
                  <a:lnTo>
                    <a:pt x="984284" y="793295"/>
                  </a:lnTo>
                  <a:lnTo>
                    <a:pt x="1001555" y="734282"/>
                  </a:lnTo>
                  <a:cubicBezTo>
                    <a:pt x="1042765" y="604867"/>
                    <a:pt x="1088001" y="488649"/>
                    <a:pt x="1133292" y="393155"/>
                  </a:cubicBezTo>
                  <a:lnTo>
                    <a:pt x="1175429" y="310765"/>
                  </a:lnTo>
                  <a:lnTo>
                    <a:pt x="1170594" y="291655"/>
                  </a:lnTo>
                  <a:cubicBezTo>
                    <a:pt x="1168826" y="268258"/>
                    <a:pt x="1170980" y="243633"/>
                    <a:pt x="1177594" y="218950"/>
                  </a:cubicBezTo>
                  <a:lnTo>
                    <a:pt x="1192552" y="184255"/>
                  </a:lnTo>
                  <a:lnTo>
                    <a:pt x="1184231" y="174285"/>
                  </a:lnTo>
                  <a:cubicBezTo>
                    <a:pt x="1173580" y="154876"/>
                    <a:pt x="1170150" y="131086"/>
                    <a:pt x="1176465" y="107516"/>
                  </a:cubicBezTo>
                  <a:cubicBezTo>
                    <a:pt x="1189096" y="60376"/>
                    <a:pt x="1235927" y="31966"/>
                    <a:pt x="1281064" y="44061"/>
                  </a:cubicBezTo>
                  <a:lnTo>
                    <a:pt x="1296358" y="51822"/>
                  </a:lnTo>
                  <a:lnTo>
                    <a:pt x="1314335" y="22259"/>
                  </a:lnTo>
                  <a:cubicBezTo>
                    <a:pt x="1326798" y="10997"/>
                    <a:pt x="1342177" y="3518"/>
                    <a:pt x="1358579" y="969"/>
                  </a:cubicBezTo>
                  <a:cubicBezTo>
                    <a:pt x="1369514" y="-730"/>
                    <a:pt x="1380904" y="-238"/>
                    <a:pt x="1392189" y="2786"/>
                  </a:cubicBezTo>
                  <a:cubicBezTo>
                    <a:pt x="1426041" y="11857"/>
                    <a:pt x="1449327" y="41135"/>
                    <a:pt x="1453526" y="75094"/>
                  </a:cubicBezTo>
                  <a:cubicBezTo>
                    <a:pt x="1453473" y="75835"/>
                    <a:pt x="1453421" y="76575"/>
                    <a:pt x="1453368" y="77316"/>
                  </a:cubicBezTo>
                  <a:lnTo>
                    <a:pt x="1484264" y="78986"/>
                  </a:lnTo>
                  <a:cubicBezTo>
                    <a:pt x="1529400" y="91080"/>
                    <a:pt x="1555752" y="139099"/>
                    <a:pt x="1543121" y="186239"/>
                  </a:cubicBezTo>
                  <a:cubicBezTo>
                    <a:pt x="1536806" y="209809"/>
                    <a:pt x="1521940" y="228697"/>
                    <a:pt x="1503011" y="240180"/>
                  </a:cubicBezTo>
                  <a:lnTo>
                    <a:pt x="1478712" y="249096"/>
                  </a:lnTo>
                  <a:lnTo>
                    <a:pt x="1473969" y="298364"/>
                  </a:lnTo>
                  <a:cubicBezTo>
                    <a:pt x="1467355" y="323046"/>
                    <a:pt x="1456908" y="345450"/>
                    <a:pt x="1443678" y="364828"/>
                  </a:cubicBezTo>
                  <a:lnTo>
                    <a:pt x="1429921" y="378975"/>
                  </a:lnTo>
                  <a:cubicBezTo>
                    <a:pt x="1429164" y="401838"/>
                    <a:pt x="1428408" y="424700"/>
                    <a:pt x="1427651" y="447563"/>
                  </a:cubicBezTo>
                  <a:cubicBezTo>
                    <a:pt x="1420199" y="557989"/>
                    <a:pt x="1400644" y="689956"/>
                    <a:pt x="1369393" y="832844"/>
                  </a:cubicBezTo>
                  <a:lnTo>
                    <a:pt x="1338221" y="960842"/>
                  </a:lnTo>
                  <a:lnTo>
                    <a:pt x="1332725" y="960842"/>
                  </a:lnTo>
                  <a:lnTo>
                    <a:pt x="1320158" y="989178"/>
                  </a:lnTo>
                  <a:cubicBezTo>
                    <a:pt x="1240431" y="1077743"/>
                    <a:pt x="895696" y="1144364"/>
                    <a:pt x="482508" y="1144364"/>
                  </a:cubicBezTo>
                  <a:cubicBezTo>
                    <a:pt x="305428" y="1144364"/>
                    <a:pt x="140920" y="1132128"/>
                    <a:pt x="4458" y="1111171"/>
                  </a:cubicBezTo>
                  <a:lnTo>
                    <a:pt x="0" y="1110335"/>
                  </a:lnTo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A0ABDE4D-87F4-D1C9-4E6C-297B72610CE1}"/>
                </a:ext>
              </a:extLst>
            </p:cNvPr>
            <p:cNvSpPr/>
            <p:nvPr/>
          </p:nvSpPr>
          <p:spPr bwMode="auto">
            <a:xfrm rot="1800000">
              <a:off x="1990615" y="3298771"/>
              <a:ext cx="1546282" cy="1144364"/>
            </a:xfrm>
            <a:custGeom>
              <a:avLst/>
              <a:gdLst>
                <a:gd name="connsiteX0" fmla="*/ 1358579 w 1546282"/>
                <a:gd name="connsiteY0" fmla="*/ 969 h 1144364"/>
                <a:gd name="connsiteX1" fmla="*/ 1392189 w 1546282"/>
                <a:gd name="connsiteY1" fmla="*/ 2786 h 1144364"/>
                <a:gd name="connsiteX2" fmla="*/ 1453526 w 1546282"/>
                <a:gd name="connsiteY2" fmla="*/ 75094 h 1144364"/>
                <a:gd name="connsiteX3" fmla="*/ 1453368 w 1546282"/>
                <a:gd name="connsiteY3" fmla="*/ 77316 h 1144364"/>
                <a:gd name="connsiteX4" fmla="*/ 1484264 w 1546282"/>
                <a:gd name="connsiteY4" fmla="*/ 78986 h 1144364"/>
                <a:gd name="connsiteX5" fmla="*/ 1543121 w 1546282"/>
                <a:gd name="connsiteY5" fmla="*/ 186239 h 1144364"/>
                <a:gd name="connsiteX6" fmla="*/ 1503011 w 1546282"/>
                <a:gd name="connsiteY6" fmla="*/ 240180 h 1144364"/>
                <a:gd name="connsiteX7" fmla="*/ 1478712 w 1546282"/>
                <a:gd name="connsiteY7" fmla="*/ 249096 h 1144364"/>
                <a:gd name="connsiteX8" fmla="*/ 1473969 w 1546282"/>
                <a:gd name="connsiteY8" fmla="*/ 298364 h 1144364"/>
                <a:gd name="connsiteX9" fmla="*/ 1443678 w 1546282"/>
                <a:gd name="connsiteY9" fmla="*/ 364828 h 1144364"/>
                <a:gd name="connsiteX10" fmla="*/ 1429921 w 1546282"/>
                <a:gd name="connsiteY10" fmla="*/ 378975 h 1144364"/>
                <a:gd name="connsiteX11" fmla="*/ 1427651 w 1546282"/>
                <a:gd name="connsiteY11" fmla="*/ 447563 h 1144364"/>
                <a:gd name="connsiteX12" fmla="*/ 1369393 w 1546282"/>
                <a:gd name="connsiteY12" fmla="*/ 832844 h 1144364"/>
                <a:gd name="connsiteX13" fmla="*/ 1338221 w 1546282"/>
                <a:gd name="connsiteY13" fmla="*/ 960842 h 1144364"/>
                <a:gd name="connsiteX14" fmla="*/ 1332725 w 1546282"/>
                <a:gd name="connsiteY14" fmla="*/ 960842 h 1144364"/>
                <a:gd name="connsiteX15" fmla="*/ 1320158 w 1546282"/>
                <a:gd name="connsiteY15" fmla="*/ 989178 h 1144364"/>
                <a:gd name="connsiteX16" fmla="*/ 482508 w 1546282"/>
                <a:gd name="connsiteY16" fmla="*/ 1144364 h 1144364"/>
                <a:gd name="connsiteX17" fmla="*/ 4458 w 1546282"/>
                <a:gd name="connsiteY17" fmla="*/ 1111171 h 1144364"/>
                <a:gd name="connsiteX18" fmla="*/ 0 w 1546282"/>
                <a:gd name="connsiteY18" fmla="*/ 1110335 h 1144364"/>
                <a:gd name="connsiteX19" fmla="*/ 35386 w 1546282"/>
                <a:gd name="connsiteY19" fmla="*/ 785029 h 1144364"/>
                <a:gd name="connsiteX20" fmla="*/ 149695 w 1546282"/>
                <a:gd name="connsiteY20" fmla="*/ 770926 h 1144364"/>
                <a:gd name="connsiteX21" fmla="*/ 482508 w 1546282"/>
                <a:gd name="connsiteY21" fmla="*/ 755652 h 1144364"/>
                <a:gd name="connsiteX22" fmla="*/ 960558 w 1546282"/>
                <a:gd name="connsiteY22" fmla="*/ 788845 h 1144364"/>
                <a:gd name="connsiteX23" fmla="*/ 984284 w 1546282"/>
                <a:gd name="connsiteY23" fmla="*/ 793295 h 1144364"/>
                <a:gd name="connsiteX24" fmla="*/ 1001555 w 1546282"/>
                <a:gd name="connsiteY24" fmla="*/ 734282 h 1144364"/>
                <a:gd name="connsiteX25" fmla="*/ 1133292 w 1546282"/>
                <a:gd name="connsiteY25" fmla="*/ 393155 h 1144364"/>
                <a:gd name="connsiteX26" fmla="*/ 1175429 w 1546282"/>
                <a:gd name="connsiteY26" fmla="*/ 310765 h 1144364"/>
                <a:gd name="connsiteX27" fmla="*/ 1170594 w 1546282"/>
                <a:gd name="connsiteY27" fmla="*/ 291655 h 1144364"/>
                <a:gd name="connsiteX28" fmla="*/ 1177594 w 1546282"/>
                <a:gd name="connsiteY28" fmla="*/ 218950 h 1144364"/>
                <a:gd name="connsiteX29" fmla="*/ 1192552 w 1546282"/>
                <a:gd name="connsiteY29" fmla="*/ 184255 h 1144364"/>
                <a:gd name="connsiteX30" fmla="*/ 1184231 w 1546282"/>
                <a:gd name="connsiteY30" fmla="*/ 174285 h 1144364"/>
                <a:gd name="connsiteX31" fmla="*/ 1176465 w 1546282"/>
                <a:gd name="connsiteY31" fmla="*/ 107516 h 1144364"/>
                <a:gd name="connsiteX32" fmla="*/ 1281064 w 1546282"/>
                <a:gd name="connsiteY32" fmla="*/ 44061 h 1144364"/>
                <a:gd name="connsiteX33" fmla="*/ 1296358 w 1546282"/>
                <a:gd name="connsiteY33" fmla="*/ 51822 h 1144364"/>
                <a:gd name="connsiteX34" fmla="*/ 1314335 w 1546282"/>
                <a:gd name="connsiteY34" fmla="*/ 22259 h 1144364"/>
                <a:gd name="connsiteX35" fmla="*/ 1358579 w 1546282"/>
                <a:gd name="connsiteY35" fmla="*/ 969 h 1144364"/>
                <a:gd name="connsiteX0" fmla="*/ 1628536 w 1816239"/>
                <a:gd name="connsiteY0" fmla="*/ 969 h 1144364"/>
                <a:gd name="connsiteX1" fmla="*/ 1662146 w 1816239"/>
                <a:gd name="connsiteY1" fmla="*/ 2786 h 1144364"/>
                <a:gd name="connsiteX2" fmla="*/ 1723483 w 1816239"/>
                <a:gd name="connsiteY2" fmla="*/ 75094 h 1144364"/>
                <a:gd name="connsiteX3" fmla="*/ 1723325 w 1816239"/>
                <a:gd name="connsiteY3" fmla="*/ 77316 h 1144364"/>
                <a:gd name="connsiteX4" fmla="*/ 1754221 w 1816239"/>
                <a:gd name="connsiteY4" fmla="*/ 78986 h 1144364"/>
                <a:gd name="connsiteX5" fmla="*/ 1813078 w 1816239"/>
                <a:gd name="connsiteY5" fmla="*/ 186239 h 1144364"/>
                <a:gd name="connsiteX6" fmla="*/ 1772968 w 1816239"/>
                <a:gd name="connsiteY6" fmla="*/ 240180 h 1144364"/>
                <a:gd name="connsiteX7" fmla="*/ 1748669 w 1816239"/>
                <a:gd name="connsiteY7" fmla="*/ 249096 h 1144364"/>
                <a:gd name="connsiteX8" fmla="*/ 1743926 w 1816239"/>
                <a:gd name="connsiteY8" fmla="*/ 298364 h 1144364"/>
                <a:gd name="connsiteX9" fmla="*/ 1713635 w 1816239"/>
                <a:gd name="connsiteY9" fmla="*/ 364828 h 1144364"/>
                <a:gd name="connsiteX10" fmla="*/ 1699878 w 1816239"/>
                <a:gd name="connsiteY10" fmla="*/ 378975 h 1144364"/>
                <a:gd name="connsiteX11" fmla="*/ 1697608 w 1816239"/>
                <a:gd name="connsiteY11" fmla="*/ 447563 h 1144364"/>
                <a:gd name="connsiteX12" fmla="*/ 1639350 w 1816239"/>
                <a:gd name="connsiteY12" fmla="*/ 832844 h 1144364"/>
                <a:gd name="connsiteX13" fmla="*/ 1608178 w 1816239"/>
                <a:gd name="connsiteY13" fmla="*/ 960842 h 1144364"/>
                <a:gd name="connsiteX14" fmla="*/ 1602682 w 1816239"/>
                <a:gd name="connsiteY14" fmla="*/ 960842 h 1144364"/>
                <a:gd name="connsiteX15" fmla="*/ 1590115 w 1816239"/>
                <a:gd name="connsiteY15" fmla="*/ 989178 h 1144364"/>
                <a:gd name="connsiteX16" fmla="*/ 752465 w 1816239"/>
                <a:gd name="connsiteY16" fmla="*/ 1144364 h 1144364"/>
                <a:gd name="connsiteX17" fmla="*/ 274415 w 1816239"/>
                <a:gd name="connsiteY17" fmla="*/ 1111171 h 1144364"/>
                <a:gd name="connsiteX18" fmla="*/ 269957 w 1816239"/>
                <a:gd name="connsiteY18" fmla="*/ 1110335 h 1144364"/>
                <a:gd name="connsiteX19" fmla="*/ 123 w 1816239"/>
                <a:gd name="connsiteY19" fmla="*/ 942915 h 1144364"/>
                <a:gd name="connsiteX20" fmla="*/ 305343 w 1816239"/>
                <a:gd name="connsiteY20" fmla="*/ 785029 h 1144364"/>
                <a:gd name="connsiteX21" fmla="*/ 419652 w 1816239"/>
                <a:gd name="connsiteY21" fmla="*/ 770926 h 1144364"/>
                <a:gd name="connsiteX22" fmla="*/ 752465 w 1816239"/>
                <a:gd name="connsiteY22" fmla="*/ 755652 h 1144364"/>
                <a:gd name="connsiteX23" fmla="*/ 1230515 w 1816239"/>
                <a:gd name="connsiteY23" fmla="*/ 788845 h 1144364"/>
                <a:gd name="connsiteX24" fmla="*/ 1254241 w 1816239"/>
                <a:gd name="connsiteY24" fmla="*/ 793295 h 1144364"/>
                <a:gd name="connsiteX25" fmla="*/ 1271512 w 1816239"/>
                <a:gd name="connsiteY25" fmla="*/ 734282 h 1144364"/>
                <a:gd name="connsiteX26" fmla="*/ 1403249 w 1816239"/>
                <a:gd name="connsiteY26" fmla="*/ 393155 h 1144364"/>
                <a:gd name="connsiteX27" fmla="*/ 1445386 w 1816239"/>
                <a:gd name="connsiteY27" fmla="*/ 310765 h 1144364"/>
                <a:gd name="connsiteX28" fmla="*/ 1440551 w 1816239"/>
                <a:gd name="connsiteY28" fmla="*/ 291655 h 1144364"/>
                <a:gd name="connsiteX29" fmla="*/ 1447551 w 1816239"/>
                <a:gd name="connsiteY29" fmla="*/ 218950 h 1144364"/>
                <a:gd name="connsiteX30" fmla="*/ 1462509 w 1816239"/>
                <a:gd name="connsiteY30" fmla="*/ 184255 h 1144364"/>
                <a:gd name="connsiteX31" fmla="*/ 1454188 w 1816239"/>
                <a:gd name="connsiteY31" fmla="*/ 174285 h 1144364"/>
                <a:gd name="connsiteX32" fmla="*/ 1446422 w 1816239"/>
                <a:gd name="connsiteY32" fmla="*/ 107516 h 1144364"/>
                <a:gd name="connsiteX33" fmla="*/ 1551021 w 1816239"/>
                <a:gd name="connsiteY33" fmla="*/ 44061 h 1144364"/>
                <a:gd name="connsiteX34" fmla="*/ 1566315 w 1816239"/>
                <a:gd name="connsiteY34" fmla="*/ 51822 h 1144364"/>
                <a:gd name="connsiteX35" fmla="*/ 1584292 w 1816239"/>
                <a:gd name="connsiteY35" fmla="*/ 22259 h 1144364"/>
                <a:gd name="connsiteX36" fmla="*/ 1628536 w 1816239"/>
                <a:gd name="connsiteY36" fmla="*/ 969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36" fmla="*/ 91440 w 1816116"/>
                <a:gd name="connsiteY36" fmla="*/ 1034355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0" fmla="*/ 35386 w 1546282"/>
                <a:gd name="connsiteY0" fmla="*/ 785029 h 1144364"/>
                <a:gd name="connsiteX1" fmla="*/ 149695 w 1546282"/>
                <a:gd name="connsiteY1" fmla="*/ 770926 h 1144364"/>
                <a:gd name="connsiteX2" fmla="*/ 482508 w 1546282"/>
                <a:gd name="connsiteY2" fmla="*/ 755652 h 1144364"/>
                <a:gd name="connsiteX3" fmla="*/ 960558 w 1546282"/>
                <a:gd name="connsiteY3" fmla="*/ 788845 h 1144364"/>
                <a:gd name="connsiteX4" fmla="*/ 984284 w 1546282"/>
                <a:gd name="connsiteY4" fmla="*/ 793295 h 1144364"/>
                <a:gd name="connsiteX5" fmla="*/ 1001555 w 1546282"/>
                <a:gd name="connsiteY5" fmla="*/ 734282 h 1144364"/>
                <a:gd name="connsiteX6" fmla="*/ 1133292 w 1546282"/>
                <a:gd name="connsiteY6" fmla="*/ 393155 h 1144364"/>
                <a:gd name="connsiteX7" fmla="*/ 1175429 w 1546282"/>
                <a:gd name="connsiteY7" fmla="*/ 310765 h 1144364"/>
                <a:gd name="connsiteX8" fmla="*/ 1170594 w 1546282"/>
                <a:gd name="connsiteY8" fmla="*/ 291655 h 1144364"/>
                <a:gd name="connsiteX9" fmla="*/ 1177594 w 1546282"/>
                <a:gd name="connsiteY9" fmla="*/ 218950 h 1144364"/>
                <a:gd name="connsiteX10" fmla="*/ 1192552 w 1546282"/>
                <a:gd name="connsiteY10" fmla="*/ 184255 h 1144364"/>
                <a:gd name="connsiteX11" fmla="*/ 1184231 w 1546282"/>
                <a:gd name="connsiteY11" fmla="*/ 174285 h 1144364"/>
                <a:gd name="connsiteX12" fmla="*/ 1176465 w 1546282"/>
                <a:gd name="connsiteY12" fmla="*/ 107516 h 1144364"/>
                <a:gd name="connsiteX13" fmla="*/ 1281064 w 1546282"/>
                <a:gd name="connsiteY13" fmla="*/ 44061 h 1144364"/>
                <a:gd name="connsiteX14" fmla="*/ 1296358 w 1546282"/>
                <a:gd name="connsiteY14" fmla="*/ 51822 h 1144364"/>
                <a:gd name="connsiteX15" fmla="*/ 1314335 w 1546282"/>
                <a:gd name="connsiteY15" fmla="*/ 22259 h 1144364"/>
                <a:gd name="connsiteX16" fmla="*/ 1358579 w 1546282"/>
                <a:gd name="connsiteY16" fmla="*/ 969 h 1144364"/>
                <a:gd name="connsiteX17" fmla="*/ 1392189 w 1546282"/>
                <a:gd name="connsiteY17" fmla="*/ 2786 h 1144364"/>
                <a:gd name="connsiteX18" fmla="*/ 1453526 w 1546282"/>
                <a:gd name="connsiteY18" fmla="*/ 75094 h 1144364"/>
                <a:gd name="connsiteX19" fmla="*/ 1453368 w 1546282"/>
                <a:gd name="connsiteY19" fmla="*/ 77316 h 1144364"/>
                <a:gd name="connsiteX20" fmla="*/ 1484264 w 1546282"/>
                <a:gd name="connsiteY20" fmla="*/ 78986 h 1144364"/>
                <a:gd name="connsiteX21" fmla="*/ 1543121 w 1546282"/>
                <a:gd name="connsiteY21" fmla="*/ 186239 h 1144364"/>
                <a:gd name="connsiteX22" fmla="*/ 1503011 w 1546282"/>
                <a:gd name="connsiteY22" fmla="*/ 240180 h 1144364"/>
                <a:gd name="connsiteX23" fmla="*/ 1478712 w 1546282"/>
                <a:gd name="connsiteY23" fmla="*/ 249096 h 1144364"/>
                <a:gd name="connsiteX24" fmla="*/ 1473969 w 1546282"/>
                <a:gd name="connsiteY24" fmla="*/ 298364 h 1144364"/>
                <a:gd name="connsiteX25" fmla="*/ 1443678 w 1546282"/>
                <a:gd name="connsiteY25" fmla="*/ 364828 h 1144364"/>
                <a:gd name="connsiteX26" fmla="*/ 1429921 w 1546282"/>
                <a:gd name="connsiteY26" fmla="*/ 378975 h 1144364"/>
                <a:gd name="connsiteX27" fmla="*/ 1427651 w 1546282"/>
                <a:gd name="connsiteY27" fmla="*/ 447563 h 1144364"/>
                <a:gd name="connsiteX28" fmla="*/ 1369393 w 1546282"/>
                <a:gd name="connsiteY28" fmla="*/ 832844 h 1144364"/>
                <a:gd name="connsiteX29" fmla="*/ 1338221 w 1546282"/>
                <a:gd name="connsiteY29" fmla="*/ 960842 h 1144364"/>
                <a:gd name="connsiteX30" fmla="*/ 1332725 w 1546282"/>
                <a:gd name="connsiteY30" fmla="*/ 960842 h 1144364"/>
                <a:gd name="connsiteX31" fmla="*/ 1320158 w 1546282"/>
                <a:gd name="connsiteY31" fmla="*/ 989178 h 1144364"/>
                <a:gd name="connsiteX32" fmla="*/ 482508 w 1546282"/>
                <a:gd name="connsiteY32" fmla="*/ 1144364 h 1144364"/>
                <a:gd name="connsiteX33" fmla="*/ 4458 w 1546282"/>
                <a:gd name="connsiteY33" fmla="*/ 1111171 h 1144364"/>
                <a:gd name="connsiteX34" fmla="*/ 0 w 1546282"/>
                <a:gd name="connsiteY34" fmla="*/ 1110335 h 114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282" h="1144364">
                  <a:moveTo>
                    <a:pt x="35386" y="785029"/>
                  </a:moveTo>
                  <a:lnTo>
                    <a:pt x="149695" y="770926"/>
                  </a:lnTo>
                  <a:cubicBezTo>
                    <a:pt x="251989" y="761091"/>
                    <a:pt x="364454" y="755652"/>
                    <a:pt x="482508" y="755652"/>
                  </a:cubicBezTo>
                  <a:cubicBezTo>
                    <a:pt x="659589" y="755652"/>
                    <a:pt x="824096" y="767889"/>
                    <a:pt x="960558" y="788845"/>
                  </a:cubicBezTo>
                  <a:lnTo>
                    <a:pt x="984284" y="793295"/>
                  </a:lnTo>
                  <a:lnTo>
                    <a:pt x="1001555" y="734282"/>
                  </a:lnTo>
                  <a:cubicBezTo>
                    <a:pt x="1042765" y="604867"/>
                    <a:pt x="1088001" y="488649"/>
                    <a:pt x="1133292" y="393155"/>
                  </a:cubicBezTo>
                  <a:lnTo>
                    <a:pt x="1175429" y="310765"/>
                  </a:lnTo>
                  <a:lnTo>
                    <a:pt x="1170594" y="291655"/>
                  </a:lnTo>
                  <a:cubicBezTo>
                    <a:pt x="1168826" y="268258"/>
                    <a:pt x="1170980" y="243633"/>
                    <a:pt x="1177594" y="218950"/>
                  </a:cubicBezTo>
                  <a:lnTo>
                    <a:pt x="1192552" y="184255"/>
                  </a:lnTo>
                  <a:lnTo>
                    <a:pt x="1184231" y="174285"/>
                  </a:lnTo>
                  <a:cubicBezTo>
                    <a:pt x="1173580" y="154876"/>
                    <a:pt x="1170150" y="131086"/>
                    <a:pt x="1176465" y="107516"/>
                  </a:cubicBezTo>
                  <a:cubicBezTo>
                    <a:pt x="1189096" y="60376"/>
                    <a:pt x="1235927" y="31966"/>
                    <a:pt x="1281064" y="44061"/>
                  </a:cubicBezTo>
                  <a:lnTo>
                    <a:pt x="1296358" y="51822"/>
                  </a:lnTo>
                  <a:lnTo>
                    <a:pt x="1314335" y="22259"/>
                  </a:lnTo>
                  <a:cubicBezTo>
                    <a:pt x="1326798" y="10997"/>
                    <a:pt x="1342177" y="3518"/>
                    <a:pt x="1358579" y="969"/>
                  </a:cubicBezTo>
                  <a:cubicBezTo>
                    <a:pt x="1369514" y="-730"/>
                    <a:pt x="1380904" y="-238"/>
                    <a:pt x="1392189" y="2786"/>
                  </a:cubicBezTo>
                  <a:cubicBezTo>
                    <a:pt x="1426041" y="11857"/>
                    <a:pt x="1449327" y="41135"/>
                    <a:pt x="1453526" y="75094"/>
                  </a:cubicBezTo>
                  <a:cubicBezTo>
                    <a:pt x="1453473" y="75835"/>
                    <a:pt x="1453421" y="76575"/>
                    <a:pt x="1453368" y="77316"/>
                  </a:cubicBezTo>
                  <a:lnTo>
                    <a:pt x="1484264" y="78986"/>
                  </a:lnTo>
                  <a:cubicBezTo>
                    <a:pt x="1529400" y="91080"/>
                    <a:pt x="1555752" y="139099"/>
                    <a:pt x="1543121" y="186239"/>
                  </a:cubicBezTo>
                  <a:cubicBezTo>
                    <a:pt x="1536806" y="209809"/>
                    <a:pt x="1521940" y="228697"/>
                    <a:pt x="1503011" y="240180"/>
                  </a:cubicBezTo>
                  <a:lnTo>
                    <a:pt x="1478712" y="249096"/>
                  </a:lnTo>
                  <a:lnTo>
                    <a:pt x="1473969" y="298364"/>
                  </a:lnTo>
                  <a:cubicBezTo>
                    <a:pt x="1467355" y="323046"/>
                    <a:pt x="1456908" y="345450"/>
                    <a:pt x="1443678" y="364828"/>
                  </a:cubicBezTo>
                  <a:lnTo>
                    <a:pt x="1429921" y="378975"/>
                  </a:lnTo>
                  <a:cubicBezTo>
                    <a:pt x="1429164" y="401838"/>
                    <a:pt x="1428408" y="424700"/>
                    <a:pt x="1427651" y="447563"/>
                  </a:cubicBezTo>
                  <a:cubicBezTo>
                    <a:pt x="1420199" y="557989"/>
                    <a:pt x="1400644" y="689956"/>
                    <a:pt x="1369393" y="832844"/>
                  </a:cubicBezTo>
                  <a:lnTo>
                    <a:pt x="1338221" y="960842"/>
                  </a:lnTo>
                  <a:lnTo>
                    <a:pt x="1332725" y="960842"/>
                  </a:lnTo>
                  <a:lnTo>
                    <a:pt x="1320158" y="989178"/>
                  </a:lnTo>
                  <a:cubicBezTo>
                    <a:pt x="1240431" y="1077743"/>
                    <a:pt x="895696" y="1144364"/>
                    <a:pt x="482508" y="1144364"/>
                  </a:cubicBezTo>
                  <a:cubicBezTo>
                    <a:pt x="305428" y="1144364"/>
                    <a:pt x="140920" y="1132128"/>
                    <a:pt x="4458" y="1111171"/>
                  </a:cubicBezTo>
                  <a:lnTo>
                    <a:pt x="0" y="1110335"/>
                  </a:lnTo>
                </a:path>
              </a:pathLst>
            </a:custGeom>
            <a:solidFill>
              <a:schemeClr val="tx1">
                <a:alpha val="20000"/>
              </a:schemeClr>
            </a:solidFill>
            <a:ln w="38100" cap="rnd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D0969DF7-731B-CBDA-43F5-02BE39292076}"/>
                </a:ext>
              </a:extLst>
            </p:cNvPr>
            <p:cNvSpPr/>
            <p:nvPr/>
          </p:nvSpPr>
          <p:spPr bwMode="auto">
            <a:xfrm>
              <a:off x="749054" y="3135074"/>
              <a:ext cx="1985332" cy="1706693"/>
            </a:xfrm>
            <a:custGeom>
              <a:avLst/>
              <a:gdLst>
                <a:gd name="connsiteX0" fmla="*/ 1342516 w 1884839"/>
                <a:gd name="connsiteY0" fmla="*/ 101 h 1540369"/>
                <a:gd name="connsiteX1" fmla="*/ 1429700 w 1884839"/>
                <a:gd name="connsiteY1" fmla="*/ 9316 h 1540369"/>
                <a:gd name="connsiteX2" fmla="*/ 1782417 w 1884839"/>
                <a:gd name="connsiteY2" fmla="*/ 1455418 h 1540369"/>
                <a:gd name="connsiteX3" fmla="*/ 1754021 w 1884839"/>
                <a:gd name="connsiteY3" fmla="*/ 1540369 h 1540369"/>
                <a:gd name="connsiteX4" fmla="*/ 0 w 1884839"/>
                <a:gd name="connsiteY4" fmla="*/ 1540369 h 1540369"/>
                <a:gd name="connsiteX5" fmla="*/ 31457 w 1884839"/>
                <a:gd name="connsiteY5" fmla="*/ 1424928 h 1540369"/>
                <a:gd name="connsiteX6" fmla="*/ 80640 w 1884839"/>
                <a:gd name="connsiteY6" fmla="*/ 1277793 h 1540369"/>
                <a:gd name="connsiteX7" fmla="*/ 1342516 w 1884839"/>
                <a:gd name="connsiteY7" fmla="*/ 101 h 1540369"/>
                <a:gd name="connsiteX0" fmla="*/ 1342516 w 1884839"/>
                <a:gd name="connsiteY0" fmla="*/ 101 h 1617843"/>
                <a:gd name="connsiteX1" fmla="*/ 1429700 w 1884839"/>
                <a:gd name="connsiteY1" fmla="*/ 9316 h 1617843"/>
                <a:gd name="connsiteX2" fmla="*/ 1782417 w 1884839"/>
                <a:gd name="connsiteY2" fmla="*/ 1455418 h 1617843"/>
                <a:gd name="connsiteX3" fmla="*/ 1754021 w 1884839"/>
                <a:gd name="connsiteY3" fmla="*/ 1540369 h 1617843"/>
                <a:gd name="connsiteX4" fmla="*/ 982892 w 1884839"/>
                <a:gd name="connsiteY4" fmla="*/ 1617836 h 1617843"/>
                <a:gd name="connsiteX5" fmla="*/ 0 w 1884839"/>
                <a:gd name="connsiteY5" fmla="*/ 1540369 h 1617843"/>
                <a:gd name="connsiteX6" fmla="*/ 31457 w 1884839"/>
                <a:gd name="connsiteY6" fmla="*/ 1424928 h 1617843"/>
                <a:gd name="connsiteX7" fmla="*/ 80640 w 1884839"/>
                <a:gd name="connsiteY7" fmla="*/ 1277793 h 1617843"/>
                <a:gd name="connsiteX8" fmla="*/ 1342516 w 1884839"/>
                <a:gd name="connsiteY8" fmla="*/ 101 h 1617843"/>
                <a:gd name="connsiteX0" fmla="*/ 982892 w 1884839"/>
                <a:gd name="connsiteY0" fmla="*/ 1617836 h 1700365"/>
                <a:gd name="connsiteX1" fmla="*/ 0 w 1884839"/>
                <a:gd name="connsiteY1" fmla="*/ 1540369 h 1700365"/>
                <a:gd name="connsiteX2" fmla="*/ 31457 w 1884839"/>
                <a:gd name="connsiteY2" fmla="*/ 1424928 h 1700365"/>
                <a:gd name="connsiteX3" fmla="*/ 80640 w 1884839"/>
                <a:gd name="connsiteY3" fmla="*/ 1277793 h 1700365"/>
                <a:gd name="connsiteX4" fmla="*/ 1342516 w 1884839"/>
                <a:gd name="connsiteY4" fmla="*/ 101 h 1700365"/>
                <a:gd name="connsiteX5" fmla="*/ 1429700 w 1884839"/>
                <a:gd name="connsiteY5" fmla="*/ 9316 h 1700365"/>
                <a:gd name="connsiteX6" fmla="*/ 1782417 w 1884839"/>
                <a:gd name="connsiteY6" fmla="*/ 1455418 h 1700365"/>
                <a:gd name="connsiteX7" fmla="*/ 1754021 w 1884839"/>
                <a:gd name="connsiteY7" fmla="*/ 1540369 h 1700365"/>
                <a:gd name="connsiteX8" fmla="*/ 1069704 w 1884839"/>
                <a:gd name="connsiteY8" fmla="*/ 1700365 h 1700365"/>
                <a:gd name="connsiteX0" fmla="*/ 0 w 1884839"/>
                <a:gd name="connsiteY0" fmla="*/ 1540369 h 1700365"/>
                <a:gd name="connsiteX1" fmla="*/ 31457 w 1884839"/>
                <a:gd name="connsiteY1" fmla="*/ 1424928 h 1700365"/>
                <a:gd name="connsiteX2" fmla="*/ 80640 w 1884839"/>
                <a:gd name="connsiteY2" fmla="*/ 1277793 h 1700365"/>
                <a:gd name="connsiteX3" fmla="*/ 1342516 w 1884839"/>
                <a:gd name="connsiteY3" fmla="*/ 101 h 1700365"/>
                <a:gd name="connsiteX4" fmla="*/ 1429700 w 1884839"/>
                <a:gd name="connsiteY4" fmla="*/ 9316 h 1700365"/>
                <a:gd name="connsiteX5" fmla="*/ 1782417 w 1884839"/>
                <a:gd name="connsiteY5" fmla="*/ 1455418 h 1700365"/>
                <a:gd name="connsiteX6" fmla="*/ 1754021 w 1884839"/>
                <a:gd name="connsiteY6" fmla="*/ 1540369 h 1700365"/>
                <a:gd name="connsiteX7" fmla="*/ 1069704 w 1884839"/>
                <a:gd name="connsiteY7" fmla="*/ 1700365 h 1700365"/>
                <a:gd name="connsiteX0" fmla="*/ 0 w 1884839"/>
                <a:gd name="connsiteY0" fmla="*/ 1540369 h 1540369"/>
                <a:gd name="connsiteX1" fmla="*/ 31457 w 1884839"/>
                <a:gd name="connsiteY1" fmla="*/ 1424928 h 1540369"/>
                <a:gd name="connsiteX2" fmla="*/ 80640 w 1884839"/>
                <a:gd name="connsiteY2" fmla="*/ 1277793 h 1540369"/>
                <a:gd name="connsiteX3" fmla="*/ 1342516 w 1884839"/>
                <a:gd name="connsiteY3" fmla="*/ 101 h 1540369"/>
                <a:gd name="connsiteX4" fmla="*/ 1429700 w 1884839"/>
                <a:gd name="connsiteY4" fmla="*/ 9316 h 1540369"/>
                <a:gd name="connsiteX5" fmla="*/ 1782417 w 1884839"/>
                <a:gd name="connsiteY5" fmla="*/ 1455418 h 1540369"/>
                <a:gd name="connsiteX6" fmla="*/ 1754021 w 1884839"/>
                <a:gd name="connsiteY6" fmla="*/ 1540369 h 154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4839" h="1540369">
                  <a:moveTo>
                    <a:pt x="0" y="1540369"/>
                  </a:moveTo>
                  <a:lnTo>
                    <a:pt x="31457" y="1424928"/>
                  </a:lnTo>
                  <a:cubicBezTo>
                    <a:pt x="46210" y="1376273"/>
                    <a:pt x="62596" y="1327183"/>
                    <a:pt x="80640" y="1277793"/>
                  </a:cubicBezTo>
                  <a:cubicBezTo>
                    <a:pt x="351310" y="536943"/>
                    <a:pt x="899082" y="-8506"/>
                    <a:pt x="1342516" y="101"/>
                  </a:cubicBezTo>
                  <a:cubicBezTo>
                    <a:pt x="1372079" y="675"/>
                    <a:pt x="1401178" y="3711"/>
                    <a:pt x="1429700" y="9316"/>
                  </a:cubicBezTo>
                  <a:cubicBezTo>
                    <a:pt x="1857529" y="93391"/>
                    <a:pt x="2003709" y="725584"/>
                    <a:pt x="1782417" y="1455418"/>
                  </a:cubicBezTo>
                  <a:lnTo>
                    <a:pt x="1754021" y="1540369"/>
                  </a:ln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C2BDEE7F-739E-E122-A939-129DF6A1DE26}"/>
                </a:ext>
              </a:extLst>
            </p:cNvPr>
            <p:cNvSpPr/>
            <p:nvPr/>
          </p:nvSpPr>
          <p:spPr bwMode="auto">
            <a:xfrm>
              <a:off x="3033704" y="3014886"/>
              <a:ext cx="248992" cy="24037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二等辺三角形 4">
              <a:extLst>
                <a:ext uri="{FF2B5EF4-FFF2-40B4-BE49-F238E27FC236}">
                  <a16:creationId xmlns:a16="http://schemas.microsoft.com/office/drawing/2014/main" id="{34DC3024-3660-8B5A-0438-54A25FEE00B1}"/>
                </a:ext>
              </a:extLst>
            </p:cNvPr>
            <p:cNvSpPr/>
            <p:nvPr/>
          </p:nvSpPr>
          <p:spPr bwMode="auto">
            <a:xfrm>
              <a:off x="1465112" y="1777520"/>
              <a:ext cx="720080" cy="602659"/>
            </a:xfrm>
            <a:custGeom>
              <a:avLst/>
              <a:gdLst>
                <a:gd name="connsiteX0" fmla="*/ 0 w 720080"/>
                <a:gd name="connsiteY0" fmla="*/ 630070 h 630070"/>
                <a:gd name="connsiteX1" fmla="*/ 469766 w 720080"/>
                <a:gd name="connsiteY1" fmla="*/ 0 h 630070"/>
                <a:gd name="connsiteX2" fmla="*/ 720080 w 720080"/>
                <a:gd name="connsiteY2" fmla="*/ 630070 h 630070"/>
                <a:gd name="connsiteX3" fmla="*/ 0 w 720080"/>
                <a:gd name="connsiteY3" fmla="*/ 630070 h 630070"/>
                <a:gd name="connsiteX0" fmla="*/ 0 w 720080"/>
                <a:gd name="connsiteY0" fmla="*/ 620926 h 620926"/>
                <a:gd name="connsiteX1" fmla="*/ 515486 w 720080"/>
                <a:gd name="connsiteY1" fmla="*/ 0 h 620926"/>
                <a:gd name="connsiteX2" fmla="*/ 720080 w 720080"/>
                <a:gd name="connsiteY2" fmla="*/ 620926 h 620926"/>
                <a:gd name="connsiteX3" fmla="*/ 0 w 720080"/>
                <a:gd name="connsiteY3" fmla="*/ 620926 h 620926"/>
                <a:gd name="connsiteX0" fmla="*/ 0 w 720080"/>
                <a:gd name="connsiteY0" fmla="*/ 620945 h 620945"/>
                <a:gd name="connsiteX1" fmla="*/ 515486 w 720080"/>
                <a:gd name="connsiteY1" fmla="*/ 19 h 620945"/>
                <a:gd name="connsiteX2" fmla="*/ 720080 w 720080"/>
                <a:gd name="connsiteY2" fmla="*/ 620945 h 620945"/>
                <a:gd name="connsiteX3" fmla="*/ 0 w 720080"/>
                <a:gd name="connsiteY3" fmla="*/ 620945 h 620945"/>
                <a:gd name="connsiteX0" fmla="*/ 0 w 720080"/>
                <a:gd name="connsiteY0" fmla="*/ 602659 h 602659"/>
                <a:gd name="connsiteX1" fmla="*/ 588638 w 720080"/>
                <a:gd name="connsiteY1" fmla="*/ 21 h 602659"/>
                <a:gd name="connsiteX2" fmla="*/ 720080 w 720080"/>
                <a:gd name="connsiteY2" fmla="*/ 602659 h 602659"/>
                <a:gd name="connsiteX3" fmla="*/ 0 w 720080"/>
                <a:gd name="connsiteY3" fmla="*/ 602659 h 60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0080" h="602659">
                  <a:moveTo>
                    <a:pt x="0" y="602659"/>
                  </a:moveTo>
                  <a:cubicBezTo>
                    <a:pt x="171829" y="395684"/>
                    <a:pt x="474720" y="3358"/>
                    <a:pt x="588638" y="21"/>
                  </a:cubicBezTo>
                  <a:cubicBezTo>
                    <a:pt x="702556" y="-3316"/>
                    <a:pt x="651882" y="395684"/>
                    <a:pt x="720080" y="602659"/>
                  </a:cubicBezTo>
                  <a:lnTo>
                    <a:pt x="0" y="602659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76AB121B-6D0C-DF43-8567-76B49E061BC1}"/>
                </a:ext>
              </a:extLst>
            </p:cNvPr>
            <p:cNvSpPr/>
            <p:nvPr/>
          </p:nvSpPr>
          <p:spPr bwMode="auto">
            <a:xfrm>
              <a:off x="1217585" y="2078850"/>
              <a:ext cx="1935215" cy="175519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二等辺三角形 4">
              <a:extLst>
                <a:ext uri="{FF2B5EF4-FFF2-40B4-BE49-F238E27FC236}">
                  <a16:creationId xmlns:a16="http://schemas.microsoft.com/office/drawing/2014/main" id="{84134167-3E3D-A154-6F59-CC7DD88AF100}"/>
                </a:ext>
              </a:extLst>
            </p:cNvPr>
            <p:cNvSpPr/>
            <p:nvPr/>
          </p:nvSpPr>
          <p:spPr bwMode="auto">
            <a:xfrm>
              <a:off x="2053582" y="1755083"/>
              <a:ext cx="717050" cy="635971"/>
            </a:xfrm>
            <a:custGeom>
              <a:avLst/>
              <a:gdLst>
                <a:gd name="connsiteX0" fmla="*/ 0 w 720080"/>
                <a:gd name="connsiteY0" fmla="*/ 630070 h 630070"/>
                <a:gd name="connsiteX1" fmla="*/ 469766 w 720080"/>
                <a:gd name="connsiteY1" fmla="*/ 0 h 630070"/>
                <a:gd name="connsiteX2" fmla="*/ 720080 w 720080"/>
                <a:gd name="connsiteY2" fmla="*/ 630070 h 630070"/>
                <a:gd name="connsiteX3" fmla="*/ 0 w 720080"/>
                <a:gd name="connsiteY3" fmla="*/ 630070 h 630070"/>
                <a:gd name="connsiteX0" fmla="*/ 0 w 720080"/>
                <a:gd name="connsiteY0" fmla="*/ 620926 h 620926"/>
                <a:gd name="connsiteX1" fmla="*/ 515486 w 720080"/>
                <a:gd name="connsiteY1" fmla="*/ 0 h 620926"/>
                <a:gd name="connsiteX2" fmla="*/ 720080 w 720080"/>
                <a:gd name="connsiteY2" fmla="*/ 620926 h 620926"/>
                <a:gd name="connsiteX3" fmla="*/ 0 w 720080"/>
                <a:gd name="connsiteY3" fmla="*/ 620926 h 620926"/>
                <a:gd name="connsiteX0" fmla="*/ 0 w 720080"/>
                <a:gd name="connsiteY0" fmla="*/ 620945 h 620945"/>
                <a:gd name="connsiteX1" fmla="*/ 515486 w 720080"/>
                <a:gd name="connsiteY1" fmla="*/ 19 h 620945"/>
                <a:gd name="connsiteX2" fmla="*/ 720080 w 720080"/>
                <a:gd name="connsiteY2" fmla="*/ 620945 h 620945"/>
                <a:gd name="connsiteX3" fmla="*/ 0 w 720080"/>
                <a:gd name="connsiteY3" fmla="*/ 620945 h 620945"/>
                <a:gd name="connsiteX0" fmla="*/ 0 w 720080"/>
                <a:gd name="connsiteY0" fmla="*/ 602659 h 602659"/>
                <a:gd name="connsiteX1" fmla="*/ 588638 w 720080"/>
                <a:gd name="connsiteY1" fmla="*/ 21 h 602659"/>
                <a:gd name="connsiteX2" fmla="*/ 720080 w 720080"/>
                <a:gd name="connsiteY2" fmla="*/ 602659 h 602659"/>
                <a:gd name="connsiteX3" fmla="*/ 0 w 720080"/>
                <a:gd name="connsiteY3" fmla="*/ 602659 h 602659"/>
                <a:gd name="connsiteX0" fmla="*/ 0 w 732624"/>
                <a:gd name="connsiteY0" fmla="*/ 602655 h 692731"/>
                <a:gd name="connsiteX1" fmla="*/ 588638 w 732624"/>
                <a:gd name="connsiteY1" fmla="*/ 17 h 692731"/>
                <a:gd name="connsiteX2" fmla="*/ 720080 w 732624"/>
                <a:gd name="connsiteY2" fmla="*/ 602655 h 692731"/>
                <a:gd name="connsiteX3" fmla="*/ 350760 w 732624"/>
                <a:gd name="connsiteY3" fmla="*/ 692730 h 692731"/>
                <a:gd name="connsiteX4" fmla="*/ 0 w 732624"/>
                <a:gd name="connsiteY4" fmla="*/ 602655 h 692731"/>
                <a:gd name="connsiteX0" fmla="*/ 350760 w 732624"/>
                <a:gd name="connsiteY0" fmla="*/ 692730 h 779457"/>
                <a:gd name="connsiteX1" fmla="*/ 0 w 732624"/>
                <a:gd name="connsiteY1" fmla="*/ 602655 h 779457"/>
                <a:gd name="connsiteX2" fmla="*/ 588638 w 732624"/>
                <a:gd name="connsiteY2" fmla="*/ 17 h 779457"/>
                <a:gd name="connsiteX3" fmla="*/ 720080 w 732624"/>
                <a:gd name="connsiteY3" fmla="*/ 602655 h 779457"/>
                <a:gd name="connsiteX4" fmla="*/ 440792 w 732624"/>
                <a:gd name="connsiteY4" fmla="*/ 779457 h 779457"/>
                <a:gd name="connsiteX0" fmla="*/ 0 w 732624"/>
                <a:gd name="connsiteY0" fmla="*/ 602655 h 779457"/>
                <a:gd name="connsiteX1" fmla="*/ 588638 w 732624"/>
                <a:gd name="connsiteY1" fmla="*/ 17 h 779457"/>
                <a:gd name="connsiteX2" fmla="*/ 720080 w 732624"/>
                <a:gd name="connsiteY2" fmla="*/ 602655 h 779457"/>
                <a:gd name="connsiteX3" fmla="*/ 440792 w 732624"/>
                <a:gd name="connsiteY3" fmla="*/ 779457 h 779457"/>
                <a:gd name="connsiteX0" fmla="*/ 0 w 732624"/>
                <a:gd name="connsiteY0" fmla="*/ 602655 h 602655"/>
                <a:gd name="connsiteX1" fmla="*/ 588638 w 732624"/>
                <a:gd name="connsiteY1" fmla="*/ 17 h 602655"/>
                <a:gd name="connsiteX2" fmla="*/ 720080 w 732624"/>
                <a:gd name="connsiteY2" fmla="*/ 602655 h 602655"/>
                <a:gd name="connsiteX0" fmla="*/ 0 w 720080"/>
                <a:gd name="connsiteY0" fmla="*/ 602656 h 602656"/>
                <a:gd name="connsiteX1" fmla="*/ 588638 w 720080"/>
                <a:gd name="connsiteY1" fmla="*/ 18 h 602656"/>
                <a:gd name="connsiteX2" fmla="*/ 720080 w 720080"/>
                <a:gd name="connsiteY2" fmla="*/ 602656 h 602656"/>
                <a:gd name="connsiteX0" fmla="*/ 0 w 706012"/>
                <a:gd name="connsiteY0" fmla="*/ 512809 h 603150"/>
                <a:gd name="connsiteX1" fmla="*/ 574570 w 706012"/>
                <a:gd name="connsiteY1" fmla="*/ 512 h 603150"/>
                <a:gd name="connsiteX2" fmla="*/ 706012 w 706012"/>
                <a:gd name="connsiteY2" fmla="*/ 603150 h 603150"/>
                <a:gd name="connsiteX0" fmla="*/ 0 w 706012"/>
                <a:gd name="connsiteY0" fmla="*/ 512853 h 603194"/>
                <a:gd name="connsiteX1" fmla="*/ 574570 w 706012"/>
                <a:gd name="connsiteY1" fmla="*/ 556 h 603194"/>
                <a:gd name="connsiteX2" fmla="*/ 706012 w 706012"/>
                <a:gd name="connsiteY2" fmla="*/ 603194 h 60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6012" h="603194">
                  <a:moveTo>
                    <a:pt x="0" y="512853"/>
                  </a:moveTo>
                  <a:cubicBezTo>
                    <a:pt x="143693" y="278776"/>
                    <a:pt x="456901" y="-14501"/>
                    <a:pt x="574570" y="556"/>
                  </a:cubicBezTo>
                  <a:cubicBezTo>
                    <a:pt x="692239" y="15613"/>
                    <a:pt x="665942" y="444077"/>
                    <a:pt x="706012" y="603194"/>
                  </a:cubicBezTo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42B4532B-9329-625E-EFF8-7513A320D011}"/>
                </a:ext>
              </a:extLst>
            </p:cNvPr>
            <p:cNvSpPr/>
            <p:nvPr/>
          </p:nvSpPr>
          <p:spPr bwMode="auto">
            <a:xfrm rot="20700000">
              <a:off x="2670049" y="3185252"/>
              <a:ext cx="502920" cy="444915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月 215">
              <a:extLst>
                <a:ext uri="{FF2B5EF4-FFF2-40B4-BE49-F238E27FC236}">
                  <a16:creationId xmlns:a16="http://schemas.microsoft.com/office/drawing/2014/main" id="{36B46FBB-7A1B-0D79-EA28-3CA24F1A7A75}"/>
                </a:ext>
              </a:extLst>
            </p:cNvPr>
            <p:cNvSpPr/>
            <p:nvPr/>
          </p:nvSpPr>
          <p:spPr bwMode="auto">
            <a:xfrm rot="6300000">
              <a:off x="2538101" y="2941501"/>
              <a:ext cx="90010" cy="630070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月 216">
              <a:extLst>
                <a:ext uri="{FF2B5EF4-FFF2-40B4-BE49-F238E27FC236}">
                  <a16:creationId xmlns:a16="http://schemas.microsoft.com/office/drawing/2014/main" id="{170D5503-D31B-9054-A971-5F4EA37E2111}"/>
                </a:ext>
              </a:extLst>
            </p:cNvPr>
            <p:cNvSpPr/>
            <p:nvPr/>
          </p:nvSpPr>
          <p:spPr bwMode="auto">
            <a:xfrm rot="5400000">
              <a:off x="2528957" y="3133525"/>
              <a:ext cx="90010" cy="630070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8" name="四角形: 角を丸くする 217">
              <a:extLst>
                <a:ext uri="{FF2B5EF4-FFF2-40B4-BE49-F238E27FC236}">
                  <a16:creationId xmlns:a16="http://schemas.microsoft.com/office/drawing/2014/main" id="{33170774-C2BC-ACC1-ED4C-814F8D705CE5}"/>
                </a:ext>
              </a:extLst>
            </p:cNvPr>
            <p:cNvSpPr/>
            <p:nvPr/>
          </p:nvSpPr>
          <p:spPr bwMode="auto">
            <a:xfrm rot="900000">
              <a:off x="3428848" y="2468266"/>
              <a:ext cx="426531" cy="806035"/>
            </a:xfrm>
            <a:prstGeom prst="roundRect">
              <a:avLst>
                <a:gd name="adj" fmla="val 823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四角形: 角を丸くする 218">
              <a:extLst>
                <a:ext uri="{FF2B5EF4-FFF2-40B4-BE49-F238E27FC236}">
                  <a16:creationId xmlns:a16="http://schemas.microsoft.com/office/drawing/2014/main" id="{01EA3E99-C98F-39D5-B801-7BDD7F889F85}"/>
                </a:ext>
              </a:extLst>
            </p:cNvPr>
            <p:cNvSpPr/>
            <p:nvPr/>
          </p:nvSpPr>
          <p:spPr bwMode="auto">
            <a:xfrm rot="900000">
              <a:off x="3463498" y="2490078"/>
              <a:ext cx="328146" cy="735246"/>
            </a:xfrm>
            <a:prstGeom prst="roundRect">
              <a:avLst>
                <a:gd name="adj" fmla="val 132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89C7967A-B8F6-658A-75A2-4F21B9392089}"/>
                </a:ext>
              </a:extLst>
            </p:cNvPr>
            <p:cNvSpPr/>
            <p:nvPr/>
          </p:nvSpPr>
          <p:spPr bwMode="auto">
            <a:xfrm>
              <a:off x="2364288" y="3144143"/>
              <a:ext cx="1546282" cy="1144364"/>
            </a:xfrm>
            <a:custGeom>
              <a:avLst/>
              <a:gdLst>
                <a:gd name="connsiteX0" fmla="*/ 1358579 w 1546282"/>
                <a:gd name="connsiteY0" fmla="*/ 969 h 1144364"/>
                <a:gd name="connsiteX1" fmla="*/ 1392189 w 1546282"/>
                <a:gd name="connsiteY1" fmla="*/ 2786 h 1144364"/>
                <a:gd name="connsiteX2" fmla="*/ 1453526 w 1546282"/>
                <a:gd name="connsiteY2" fmla="*/ 75094 h 1144364"/>
                <a:gd name="connsiteX3" fmla="*/ 1453368 w 1546282"/>
                <a:gd name="connsiteY3" fmla="*/ 77316 h 1144364"/>
                <a:gd name="connsiteX4" fmla="*/ 1484264 w 1546282"/>
                <a:gd name="connsiteY4" fmla="*/ 78986 h 1144364"/>
                <a:gd name="connsiteX5" fmla="*/ 1543121 w 1546282"/>
                <a:gd name="connsiteY5" fmla="*/ 186239 h 1144364"/>
                <a:gd name="connsiteX6" fmla="*/ 1503011 w 1546282"/>
                <a:gd name="connsiteY6" fmla="*/ 240180 h 1144364"/>
                <a:gd name="connsiteX7" fmla="*/ 1478712 w 1546282"/>
                <a:gd name="connsiteY7" fmla="*/ 249096 h 1144364"/>
                <a:gd name="connsiteX8" fmla="*/ 1473969 w 1546282"/>
                <a:gd name="connsiteY8" fmla="*/ 298364 h 1144364"/>
                <a:gd name="connsiteX9" fmla="*/ 1443678 w 1546282"/>
                <a:gd name="connsiteY9" fmla="*/ 364828 h 1144364"/>
                <a:gd name="connsiteX10" fmla="*/ 1429921 w 1546282"/>
                <a:gd name="connsiteY10" fmla="*/ 378975 h 1144364"/>
                <a:gd name="connsiteX11" fmla="*/ 1427651 w 1546282"/>
                <a:gd name="connsiteY11" fmla="*/ 447563 h 1144364"/>
                <a:gd name="connsiteX12" fmla="*/ 1369393 w 1546282"/>
                <a:gd name="connsiteY12" fmla="*/ 832844 h 1144364"/>
                <a:gd name="connsiteX13" fmla="*/ 1338221 w 1546282"/>
                <a:gd name="connsiteY13" fmla="*/ 960842 h 1144364"/>
                <a:gd name="connsiteX14" fmla="*/ 1332725 w 1546282"/>
                <a:gd name="connsiteY14" fmla="*/ 960842 h 1144364"/>
                <a:gd name="connsiteX15" fmla="*/ 1320158 w 1546282"/>
                <a:gd name="connsiteY15" fmla="*/ 989178 h 1144364"/>
                <a:gd name="connsiteX16" fmla="*/ 482508 w 1546282"/>
                <a:gd name="connsiteY16" fmla="*/ 1144364 h 1144364"/>
                <a:gd name="connsiteX17" fmla="*/ 4458 w 1546282"/>
                <a:gd name="connsiteY17" fmla="*/ 1111171 h 1144364"/>
                <a:gd name="connsiteX18" fmla="*/ 0 w 1546282"/>
                <a:gd name="connsiteY18" fmla="*/ 1110335 h 1144364"/>
                <a:gd name="connsiteX19" fmla="*/ 35386 w 1546282"/>
                <a:gd name="connsiteY19" fmla="*/ 785029 h 1144364"/>
                <a:gd name="connsiteX20" fmla="*/ 149695 w 1546282"/>
                <a:gd name="connsiteY20" fmla="*/ 770926 h 1144364"/>
                <a:gd name="connsiteX21" fmla="*/ 482508 w 1546282"/>
                <a:gd name="connsiteY21" fmla="*/ 755652 h 1144364"/>
                <a:gd name="connsiteX22" fmla="*/ 960558 w 1546282"/>
                <a:gd name="connsiteY22" fmla="*/ 788845 h 1144364"/>
                <a:gd name="connsiteX23" fmla="*/ 984284 w 1546282"/>
                <a:gd name="connsiteY23" fmla="*/ 793295 h 1144364"/>
                <a:gd name="connsiteX24" fmla="*/ 1001555 w 1546282"/>
                <a:gd name="connsiteY24" fmla="*/ 734282 h 1144364"/>
                <a:gd name="connsiteX25" fmla="*/ 1133292 w 1546282"/>
                <a:gd name="connsiteY25" fmla="*/ 393155 h 1144364"/>
                <a:gd name="connsiteX26" fmla="*/ 1175429 w 1546282"/>
                <a:gd name="connsiteY26" fmla="*/ 310765 h 1144364"/>
                <a:gd name="connsiteX27" fmla="*/ 1170594 w 1546282"/>
                <a:gd name="connsiteY27" fmla="*/ 291655 h 1144364"/>
                <a:gd name="connsiteX28" fmla="*/ 1177594 w 1546282"/>
                <a:gd name="connsiteY28" fmla="*/ 218950 h 1144364"/>
                <a:gd name="connsiteX29" fmla="*/ 1192552 w 1546282"/>
                <a:gd name="connsiteY29" fmla="*/ 184255 h 1144364"/>
                <a:gd name="connsiteX30" fmla="*/ 1184231 w 1546282"/>
                <a:gd name="connsiteY30" fmla="*/ 174285 h 1144364"/>
                <a:gd name="connsiteX31" fmla="*/ 1176465 w 1546282"/>
                <a:gd name="connsiteY31" fmla="*/ 107516 h 1144364"/>
                <a:gd name="connsiteX32" fmla="*/ 1281064 w 1546282"/>
                <a:gd name="connsiteY32" fmla="*/ 44061 h 1144364"/>
                <a:gd name="connsiteX33" fmla="*/ 1296358 w 1546282"/>
                <a:gd name="connsiteY33" fmla="*/ 51822 h 1144364"/>
                <a:gd name="connsiteX34" fmla="*/ 1314335 w 1546282"/>
                <a:gd name="connsiteY34" fmla="*/ 22259 h 1144364"/>
                <a:gd name="connsiteX35" fmla="*/ 1358579 w 1546282"/>
                <a:gd name="connsiteY35" fmla="*/ 969 h 1144364"/>
                <a:gd name="connsiteX0" fmla="*/ 1628536 w 1816239"/>
                <a:gd name="connsiteY0" fmla="*/ 969 h 1144364"/>
                <a:gd name="connsiteX1" fmla="*/ 1662146 w 1816239"/>
                <a:gd name="connsiteY1" fmla="*/ 2786 h 1144364"/>
                <a:gd name="connsiteX2" fmla="*/ 1723483 w 1816239"/>
                <a:gd name="connsiteY2" fmla="*/ 75094 h 1144364"/>
                <a:gd name="connsiteX3" fmla="*/ 1723325 w 1816239"/>
                <a:gd name="connsiteY3" fmla="*/ 77316 h 1144364"/>
                <a:gd name="connsiteX4" fmla="*/ 1754221 w 1816239"/>
                <a:gd name="connsiteY4" fmla="*/ 78986 h 1144364"/>
                <a:gd name="connsiteX5" fmla="*/ 1813078 w 1816239"/>
                <a:gd name="connsiteY5" fmla="*/ 186239 h 1144364"/>
                <a:gd name="connsiteX6" fmla="*/ 1772968 w 1816239"/>
                <a:gd name="connsiteY6" fmla="*/ 240180 h 1144364"/>
                <a:gd name="connsiteX7" fmla="*/ 1748669 w 1816239"/>
                <a:gd name="connsiteY7" fmla="*/ 249096 h 1144364"/>
                <a:gd name="connsiteX8" fmla="*/ 1743926 w 1816239"/>
                <a:gd name="connsiteY8" fmla="*/ 298364 h 1144364"/>
                <a:gd name="connsiteX9" fmla="*/ 1713635 w 1816239"/>
                <a:gd name="connsiteY9" fmla="*/ 364828 h 1144364"/>
                <a:gd name="connsiteX10" fmla="*/ 1699878 w 1816239"/>
                <a:gd name="connsiteY10" fmla="*/ 378975 h 1144364"/>
                <a:gd name="connsiteX11" fmla="*/ 1697608 w 1816239"/>
                <a:gd name="connsiteY11" fmla="*/ 447563 h 1144364"/>
                <a:gd name="connsiteX12" fmla="*/ 1639350 w 1816239"/>
                <a:gd name="connsiteY12" fmla="*/ 832844 h 1144364"/>
                <a:gd name="connsiteX13" fmla="*/ 1608178 w 1816239"/>
                <a:gd name="connsiteY13" fmla="*/ 960842 h 1144364"/>
                <a:gd name="connsiteX14" fmla="*/ 1602682 w 1816239"/>
                <a:gd name="connsiteY14" fmla="*/ 960842 h 1144364"/>
                <a:gd name="connsiteX15" fmla="*/ 1590115 w 1816239"/>
                <a:gd name="connsiteY15" fmla="*/ 989178 h 1144364"/>
                <a:gd name="connsiteX16" fmla="*/ 752465 w 1816239"/>
                <a:gd name="connsiteY16" fmla="*/ 1144364 h 1144364"/>
                <a:gd name="connsiteX17" fmla="*/ 274415 w 1816239"/>
                <a:gd name="connsiteY17" fmla="*/ 1111171 h 1144364"/>
                <a:gd name="connsiteX18" fmla="*/ 269957 w 1816239"/>
                <a:gd name="connsiteY18" fmla="*/ 1110335 h 1144364"/>
                <a:gd name="connsiteX19" fmla="*/ 123 w 1816239"/>
                <a:gd name="connsiteY19" fmla="*/ 942915 h 1144364"/>
                <a:gd name="connsiteX20" fmla="*/ 305343 w 1816239"/>
                <a:gd name="connsiteY20" fmla="*/ 785029 h 1144364"/>
                <a:gd name="connsiteX21" fmla="*/ 419652 w 1816239"/>
                <a:gd name="connsiteY21" fmla="*/ 770926 h 1144364"/>
                <a:gd name="connsiteX22" fmla="*/ 752465 w 1816239"/>
                <a:gd name="connsiteY22" fmla="*/ 755652 h 1144364"/>
                <a:gd name="connsiteX23" fmla="*/ 1230515 w 1816239"/>
                <a:gd name="connsiteY23" fmla="*/ 788845 h 1144364"/>
                <a:gd name="connsiteX24" fmla="*/ 1254241 w 1816239"/>
                <a:gd name="connsiteY24" fmla="*/ 793295 h 1144364"/>
                <a:gd name="connsiteX25" fmla="*/ 1271512 w 1816239"/>
                <a:gd name="connsiteY25" fmla="*/ 734282 h 1144364"/>
                <a:gd name="connsiteX26" fmla="*/ 1403249 w 1816239"/>
                <a:gd name="connsiteY26" fmla="*/ 393155 h 1144364"/>
                <a:gd name="connsiteX27" fmla="*/ 1445386 w 1816239"/>
                <a:gd name="connsiteY27" fmla="*/ 310765 h 1144364"/>
                <a:gd name="connsiteX28" fmla="*/ 1440551 w 1816239"/>
                <a:gd name="connsiteY28" fmla="*/ 291655 h 1144364"/>
                <a:gd name="connsiteX29" fmla="*/ 1447551 w 1816239"/>
                <a:gd name="connsiteY29" fmla="*/ 218950 h 1144364"/>
                <a:gd name="connsiteX30" fmla="*/ 1462509 w 1816239"/>
                <a:gd name="connsiteY30" fmla="*/ 184255 h 1144364"/>
                <a:gd name="connsiteX31" fmla="*/ 1454188 w 1816239"/>
                <a:gd name="connsiteY31" fmla="*/ 174285 h 1144364"/>
                <a:gd name="connsiteX32" fmla="*/ 1446422 w 1816239"/>
                <a:gd name="connsiteY32" fmla="*/ 107516 h 1144364"/>
                <a:gd name="connsiteX33" fmla="*/ 1551021 w 1816239"/>
                <a:gd name="connsiteY33" fmla="*/ 44061 h 1144364"/>
                <a:gd name="connsiteX34" fmla="*/ 1566315 w 1816239"/>
                <a:gd name="connsiteY34" fmla="*/ 51822 h 1144364"/>
                <a:gd name="connsiteX35" fmla="*/ 1584292 w 1816239"/>
                <a:gd name="connsiteY35" fmla="*/ 22259 h 1144364"/>
                <a:gd name="connsiteX36" fmla="*/ 1628536 w 1816239"/>
                <a:gd name="connsiteY36" fmla="*/ 969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36" fmla="*/ 91440 w 1816116"/>
                <a:gd name="connsiteY36" fmla="*/ 1034355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0" fmla="*/ 35386 w 1546282"/>
                <a:gd name="connsiteY0" fmla="*/ 785029 h 1144364"/>
                <a:gd name="connsiteX1" fmla="*/ 149695 w 1546282"/>
                <a:gd name="connsiteY1" fmla="*/ 770926 h 1144364"/>
                <a:gd name="connsiteX2" fmla="*/ 482508 w 1546282"/>
                <a:gd name="connsiteY2" fmla="*/ 755652 h 1144364"/>
                <a:gd name="connsiteX3" fmla="*/ 960558 w 1546282"/>
                <a:gd name="connsiteY3" fmla="*/ 788845 h 1144364"/>
                <a:gd name="connsiteX4" fmla="*/ 984284 w 1546282"/>
                <a:gd name="connsiteY4" fmla="*/ 793295 h 1144364"/>
                <a:gd name="connsiteX5" fmla="*/ 1001555 w 1546282"/>
                <a:gd name="connsiteY5" fmla="*/ 734282 h 1144364"/>
                <a:gd name="connsiteX6" fmla="*/ 1133292 w 1546282"/>
                <a:gd name="connsiteY6" fmla="*/ 393155 h 1144364"/>
                <a:gd name="connsiteX7" fmla="*/ 1175429 w 1546282"/>
                <a:gd name="connsiteY7" fmla="*/ 310765 h 1144364"/>
                <a:gd name="connsiteX8" fmla="*/ 1170594 w 1546282"/>
                <a:gd name="connsiteY8" fmla="*/ 291655 h 1144364"/>
                <a:gd name="connsiteX9" fmla="*/ 1177594 w 1546282"/>
                <a:gd name="connsiteY9" fmla="*/ 218950 h 1144364"/>
                <a:gd name="connsiteX10" fmla="*/ 1192552 w 1546282"/>
                <a:gd name="connsiteY10" fmla="*/ 184255 h 1144364"/>
                <a:gd name="connsiteX11" fmla="*/ 1184231 w 1546282"/>
                <a:gd name="connsiteY11" fmla="*/ 174285 h 1144364"/>
                <a:gd name="connsiteX12" fmla="*/ 1176465 w 1546282"/>
                <a:gd name="connsiteY12" fmla="*/ 107516 h 1144364"/>
                <a:gd name="connsiteX13" fmla="*/ 1281064 w 1546282"/>
                <a:gd name="connsiteY13" fmla="*/ 44061 h 1144364"/>
                <a:gd name="connsiteX14" fmla="*/ 1296358 w 1546282"/>
                <a:gd name="connsiteY14" fmla="*/ 51822 h 1144364"/>
                <a:gd name="connsiteX15" fmla="*/ 1314335 w 1546282"/>
                <a:gd name="connsiteY15" fmla="*/ 22259 h 1144364"/>
                <a:gd name="connsiteX16" fmla="*/ 1358579 w 1546282"/>
                <a:gd name="connsiteY16" fmla="*/ 969 h 1144364"/>
                <a:gd name="connsiteX17" fmla="*/ 1392189 w 1546282"/>
                <a:gd name="connsiteY17" fmla="*/ 2786 h 1144364"/>
                <a:gd name="connsiteX18" fmla="*/ 1453526 w 1546282"/>
                <a:gd name="connsiteY18" fmla="*/ 75094 h 1144364"/>
                <a:gd name="connsiteX19" fmla="*/ 1453368 w 1546282"/>
                <a:gd name="connsiteY19" fmla="*/ 77316 h 1144364"/>
                <a:gd name="connsiteX20" fmla="*/ 1484264 w 1546282"/>
                <a:gd name="connsiteY20" fmla="*/ 78986 h 1144364"/>
                <a:gd name="connsiteX21" fmla="*/ 1543121 w 1546282"/>
                <a:gd name="connsiteY21" fmla="*/ 186239 h 1144364"/>
                <a:gd name="connsiteX22" fmla="*/ 1503011 w 1546282"/>
                <a:gd name="connsiteY22" fmla="*/ 240180 h 1144364"/>
                <a:gd name="connsiteX23" fmla="*/ 1478712 w 1546282"/>
                <a:gd name="connsiteY23" fmla="*/ 249096 h 1144364"/>
                <a:gd name="connsiteX24" fmla="*/ 1473969 w 1546282"/>
                <a:gd name="connsiteY24" fmla="*/ 298364 h 1144364"/>
                <a:gd name="connsiteX25" fmla="*/ 1443678 w 1546282"/>
                <a:gd name="connsiteY25" fmla="*/ 364828 h 1144364"/>
                <a:gd name="connsiteX26" fmla="*/ 1429921 w 1546282"/>
                <a:gd name="connsiteY26" fmla="*/ 378975 h 1144364"/>
                <a:gd name="connsiteX27" fmla="*/ 1427651 w 1546282"/>
                <a:gd name="connsiteY27" fmla="*/ 447563 h 1144364"/>
                <a:gd name="connsiteX28" fmla="*/ 1369393 w 1546282"/>
                <a:gd name="connsiteY28" fmla="*/ 832844 h 1144364"/>
                <a:gd name="connsiteX29" fmla="*/ 1338221 w 1546282"/>
                <a:gd name="connsiteY29" fmla="*/ 960842 h 1144364"/>
                <a:gd name="connsiteX30" fmla="*/ 1332725 w 1546282"/>
                <a:gd name="connsiteY30" fmla="*/ 960842 h 1144364"/>
                <a:gd name="connsiteX31" fmla="*/ 1320158 w 1546282"/>
                <a:gd name="connsiteY31" fmla="*/ 989178 h 1144364"/>
                <a:gd name="connsiteX32" fmla="*/ 482508 w 1546282"/>
                <a:gd name="connsiteY32" fmla="*/ 1144364 h 1144364"/>
                <a:gd name="connsiteX33" fmla="*/ 4458 w 1546282"/>
                <a:gd name="connsiteY33" fmla="*/ 1111171 h 1144364"/>
                <a:gd name="connsiteX34" fmla="*/ 0 w 1546282"/>
                <a:gd name="connsiteY34" fmla="*/ 1110335 h 114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282" h="1144364">
                  <a:moveTo>
                    <a:pt x="35386" y="785029"/>
                  </a:moveTo>
                  <a:lnTo>
                    <a:pt x="149695" y="770926"/>
                  </a:lnTo>
                  <a:cubicBezTo>
                    <a:pt x="251989" y="761091"/>
                    <a:pt x="364454" y="755652"/>
                    <a:pt x="482508" y="755652"/>
                  </a:cubicBezTo>
                  <a:cubicBezTo>
                    <a:pt x="659589" y="755652"/>
                    <a:pt x="824096" y="767889"/>
                    <a:pt x="960558" y="788845"/>
                  </a:cubicBezTo>
                  <a:lnTo>
                    <a:pt x="984284" y="793295"/>
                  </a:lnTo>
                  <a:lnTo>
                    <a:pt x="1001555" y="734282"/>
                  </a:lnTo>
                  <a:cubicBezTo>
                    <a:pt x="1042765" y="604867"/>
                    <a:pt x="1088001" y="488649"/>
                    <a:pt x="1133292" y="393155"/>
                  </a:cubicBezTo>
                  <a:lnTo>
                    <a:pt x="1175429" y="310765"/>
                  </a:lnTo>
                  <a:lnTo>
                    <a:pt x="1170594" y="291655"/>
                  </a:lnTo>
                  <a:cubicBezTo>
                    <a:pt x="1168826" y="268258"/>
                    <a:pt x="1170980" y="243633"/>
                    <a:pt x="1177594" y="218950"/>
                  </a:cubicBezTo>
                  <a:lnTo>
                    <a:pt x="1192552" y="184255"/>
                  </a:lnTo>
                  <a:lnTo>
                    <a:pt x="1184231" y="174285"/>
                  </a:lnTo>
                  <a:cubicBezTo>
                    <a:pt x="1173580" y="154876"/>
                    <a:pt x="1170150" y="131086"/>
                    <a:pt x="1176465" y="107516"/>
                  </a:cubicBezTo>
                  <a:cubicBezTo>
                    <a:pt x="1189096" y="60376"/>
                    <a:pt x="1235927" y="31966"/>
                    <a:pt x="1281064" y="44061"/>
                  </a:cubicBezTo>
                  <a:lnTo>
                    <a:pt x="1296358" y="51822"/>
                  </a:lnTo>
                  <a:lnTo>
                    <a:pt x="1314335" y="22259"/>
                  </a:lnTo>
                  <a:cubicBezTo>
                    <a:pt x="1326798" y="10997"/>
                    <a:pt x="1342177" y="3518"/>
                    <a:pt x="1358579" y="969"/>
                  </a:cubicBezTo>
                  <a:cubicBezTo>
                    <a:pt x="1369514" y="-730"/>
                    <a:pt x="1380904" y="-238"/>
                    <a:pt x="1392189" y="2786"/>
                  </a:cubicBezTo>
                  <a:cubicBezTo>
                    <a:pt x="1426041" y="11857"/>
                    <a:pt x="1449327" y="41135"/>
                    <a:pt x="1453526" y="75094"/>
                  </a:cubicBezTo>
                  <a:cubicBezTo>
                    <a:pt x="1453473" y="75835"/>
                    <a:pt x="1453421" y="76575"/>
                    <a:pt x="1453368" y="77316"/>
                  </a:cubicBezTo>
                  <a:lnTo>
                    <a:pt x="1484264" y="78986"/>
                  </a:lnTo>
                  <a:cubicBezTo>
                    <a:pt x="1529400" y="91080"/>
                    <a:pt x="1555752" y="139099"/>
                    <a:pt x="1543121" y="186239"/>
                  </a:cubicBezTo>
                  <a:cubicBezTo>
                    <a:pt x="1536806" y="209809"/>
                    <a:pt x="1521940" y="228697"/>
                    <a:pt x="1503011" y="240180"/>
                  </a:cubicBezTo>
                  <a:lnTo>
                    <a:pt x="1478712" y="249096"/>
                  </a:lnTo>
                  <a:lnTo>
                    <a:pt x="1473969" y="298364"/>
                  </a:lnTo>
                  <a:cubicBezTo>
                    <a:pt x="1467355" y="323046"/>
                    <a:pt x="1456908" y="345450"/>
                    <a:pt x="1443678" y="364828"/>
                  </a:cubicBezTo>
                  <a:lnTo>
                    <a:pt x="1429921" y="378975"/>
                  </a:lnTo>
                  <a:cubicBezTo>
                    <a:pt x="1429164" y="401838"/>
                    <a:pt x="1428408" y="424700"/>
                    <a:pt x="1427651" y="447563"/>
                  </a:cubicBezTo>
                  <a:cubicBezTo>
                    <a:pt x="1420199" y="557989"/>
                    <a:pt x="1400644" y="689956"/>
                    <a:pt x="1369393" y="832844"/>
                  </a:cubicBezTo>
                  <a:lnTo>
                    <a:pt x="1338221" y="960842"/>
                  </a:lnTo>
                  <a:lnTo>
                    <a:pt x="1332725" y="960842"/>
                  </a:lnTo>
                  <a:lnTo>
                    <a:pt x="1320158" y="989178"/>
                  </a:lnTo>
                  <a:cubicBezTo>
                    <a:pt x="1240431" y="1077743"/>
                    <a:pt x="895696" y="1144364"/>
                    <a:pt x="482508" y="1144364"/>
                  </a:cubicBezTo>
                  <a:cubicBezTo>
                    <a:pt x="305428" y="1144364"/>
                    <a:pt x="140920" y="1132128"/>
                    <a:pt x="4458" y="1111171"/>
                  </a:cubicBezTo>
                  <a:lnTo>
                    <a:pt x="0" y="1110335"/>
                  </a:lnTo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C6252359-BD34-81C5-95A6-CB22B64422FE}"/>
                </a:ext>
              </a:extLst>
            </p:cNvPr>
            <p:cNvSpPr/>
            <p:nvPr/>
          </p:nvSpPr>
          <p:spPr bwMode="auto">
            <a:xfrm>
              <a:off x="2672095" y="2753925"/>
              <a:ext cx="435700" cy="205998"/>
            </a:xfrm>
            <a:custGeom>
              <a:avLst/>
              <a:gdLst>
                <a:gd name="connsiteX0" fmla="*/ 270030 w 540060"/>
                <a:gd name="connsiteY0" fmla="*/ 0 h 270030"/>
                <a:gd name="connsiteX1" fmla="*/ 540060 w 540060"/>
                <a:gd name="connsiteY1" fmla="*/ 270030 h 270030"/>
                <a:gd name="connsiteX2" fmla="*/ 443146 w 540060"/>
                <a:gd name="connsiteY2" fmla="*/ 270030 h 270030"/>
                <a:gd name="connsiteX3" fmla="*/ 270030 w 540060"/>
                <a:gd name="connsiteY3" fmla="*/ 96914 h 270030"/>
                <a:gd name="connsiteX4" fmla="*/ 96914 w 540060"/>
                <a:gd name="connsiteY4" fmla="*/ 270030 h 270030"/>
                <a:gd name="connsiteX5" fmla="*/ 0 w 540060"/>
                <a:gd name="connsiteY5" fmla="*/ 270030 h 270030"/>
                <a:gd name="connsiteX6" fmla="*/ 270030 w 540060"/>
                <a:gd name="connsiteY6" fmla="*/ 0 h 27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0060" h="270030">
                  <a:moveTo>
                    <a:pt x="270030" y="0"/>
                  </a:moveTo>
                  <a:cubicBezTo>
                    <a:pt x="419163" y="0"/>
                    <a:pt x="540060" y="120897"/>
                    <a:pt x="540060" y="270030"/>
                  </a:cubicBezTo>
                  <a:lnTo>
                    <a:pt x="443146" y="270030"/>
                  </a:lnTo>
                  <a:cubicBezTo>
                    <a:pt x="443146" y="174421"/>
                    <a:pt x="365639" y="96914"/>
                    <a:pt x="270030" y="96914"/>
                  </a:cubicBezTo>
                  <a:cubicBezTo>
                    <a:pt x="174421" y="96914"/>
                    <a:pt x="96914" y="174421"/>
                    <a:pt x="96914" y="270030"/>
                  </a:cubicBezTo>
                  <a:lnTo>
                    <a:pt x="0" y="270030"/>
                  </a:ln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8B852E57-B9AC-FA2C-C0A9-CDDF4FD12341}"/>
                </a:ext>
              </a:extLst>
            </p:cNvPr>
            <p:cNvGrpSpPr/>
            <p:nvPr/>
          </p:nvGrpSpPr>
          <p:grpSpPr>
            <a:xfrm>
              <a:off x="3502852" y="2720002"/>
              <a:ext cx="278574" cy="267134"/>
              <a:chOff x="4441900" y="1017018"/>
              <a:chExt cx="2303295" cy="2208724"/>
            </a:xfrm>
          </p:grpSpPr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B2202A0D-E2C9-59E0-E8D6-0DABBCB30F92}"/>
                  </a:ext>
                </a:extLst>
              </p:cNvPr>
              <p:cNvSpPr/>
              <p:nvPr/>
            </p:nvSpPr>
            <p:spPr bwMode="auto">
              <a:xfrm rot="20825020">
                <a:off x="5095354" y="1730147"/>
                <a:ext cx="389691" cy="883122"/>
              </a:xfrm>
              <a:custGeom>
                <a:avLst/>
                <a:gdLst>
                  <a:gd name="connsiteX0" fmla="*/ 267023 w 389691"/>
                  <a:gd name="connsiteY0" fmla="*/ 0 h 1046302"/>
                  <a:gd name="connsiteX1" fmla="*/ 314819 w 389691"/>
                  <a:gd name="connsiteY1" fmla="*/ 34887 h 1046302"/>
                  <a:gd name="connsiteX2" fmla="*/ 316907 w 389691"/>
                  <a:gd name="connsiteY2" fmla="*/ 46275 h 1046302"/>
                  <a:gd name="connsiteX3" fmla="*/ 317626 w 389691"/>
                  <a:gd name="connsiteY3" fmla="*/ 45741 h 1046302"/>
                  <a:gd name="connsiteX4" fmla="*/ 337818 w 389691"/>
                  <a:gd name="connsiteY4" fmla="*/ 41253 h 1046302"/>
                  <a:gd name="connsiteX5" fmla="*/ 389691 w 389691"/>
                  <a:gd name="connsiteY5" fmla="*/ 98374 h 1046302"/>
                  <a:gd name="connsiteX6" fmla="*/ 358009 w 389691"/>
                  <a:gd name="connsiteY6" fmla="*/ 151006 h 1046302"/>
                  <a:gd name="connsiteX7" fmla="*/ 355990 w 389691"/>
                  <a:gd name="connsiteY7" fmla="*/ 151454 h 1046302"/>
                  <a:gd name="connsiteX8" fmla="*/ 359757 w 389691"/>
                  <a:gd name="connsiteY8" fmla="*/ 180339 h 1046302"/>
                  <a:gd name="connsiteX9" fmla="*/ 351939 w 389691"/>
                  <a:gd name="connsiteY9" fmla="*/ 225231 h 1046302"/>
                  <a:gd name="connsiteX10" fmla="*/ 331378 w 389691"/>
                  <a:gd name="connsiteY10" fmla="*/ 260586 h 1046302"/>
                  <a:gd name="connsiteX11" fmla="*/ 339065 w 389691"/>
                  <a:gd name="connsiteY11" fmla="*/ 276582 h 1046302"/>
                  <a:gd name="connsiteX12" fmla="*/ 367612 w 389691"/>
                  <a:gd name="connsiteY12" fmla="*/ 489286 h 1046302"/>
                  <a:gd name="connsiteX13" fmla="*/ 339065 w 389691"/>
                  <a:gd name="connsiteY13" fmla="*/ 701989 h 1046302"/>
                  <a:gd name="connsiteX14" fmla="*/ 326324 w 389691"/>
                  <a:gd name="connsiteY14" fmla="*/ 728502 h 1046302"/>
                  <a:gd name="connsiteX15" fmla="*/ 298289 w 389691"/>
                  <a:gd name="connsiteY15" fmla="*/ 811620 h 1046302"/>
                  <a:gd name="connsiteX16" fmla="*/ 244619 w 389691"/>
                  <a:gd name="connsiteY16" fmla="*/ 915965 h 1046302"/>
                  <a:gd name="connsiteX17" fmla="*/ 177814 w 389691"/>
                  <a:gd name="connsiteY17" fmla="*/ 1012429 h 1046302"/>
                  <a:gd name="connsiteX18" fmla="*/ 145911 w 389691"/>
                  <a:gd name="connsiteY18" fmla="*/ 1046302 h 1046302"/>
                  <a:gd name="connsiteX19" fmla="*/ 110198 w 389691"/>
                  <a:gd name="connsiteY19" fmla="*/ 949801 h 1046302"/>
                  <a:gd name="connsiteX20" fmla="*/ 0 w 389691"/>
                  <a:gd name="connsiteY20" fmla="*/ 990583 h 1046302"/>
                  <a:gd name="connsiteX21" fmla="*/ 23798 w 389691"/>
                  <a:gd name="connsiteY21" fmla="*/ 920027 h 1046302"/>
                  <a:gd name="connsiteX22" fmla="*/ 77468 w 389691"/>
                  <a:gd name="connsiteY22" fmla="*/ 815682 h 1046302"/>
                  <a:gd name="connsiteX23" fmla="*/ 144273 w 389691"/>
                  <a:gd name="connsiteY23" fmla="*/ 719218 h 1046302"/>
                  <a:gd name="connsiteX24" fmla="*/ 193563 w 389691"/>
                  <a:gd name="connsiteY24" fmla="*/ 666884 h 1046302"/>
                  <a:gd name="connsiteX25" fmla="*/ 180345 w 389691"/>
                  <a:gd name="connsiteY25" fmla="*/ 606374 h 1046302"/>
                  <a:gd name="connsiteX26" fmla="*/ 172686 w 389691"/>
                  <a:gd name="connsiteY26" fmla="*/ 489286 h 1046302"/>
                  <a:gd name="connsiteX27" fmla="*/ 201232 w 389691"/>
                  <a:gd name="connsiteY27" fmla="*/ 276582 h 1046302"/>
                  <a:gd name="connsiteX28" fmla="*/ 203279 w 389691"/>
                  <a:gd name="connsiteY28" fmla="*/ 272322 h 1046302"/>
                  <a:gd name="connsiteX29" fmla="*/ 189934 w 389691"/>
                  <a:gd name="connsiteY29" fmla="*/ 261891 h 1046302"/>
                  <a:gd name="connsiteX30" fmla="*/ 160796 w 389691"/>
                  <a:gd name="connsiteY30" fmla="*/ 180339 h 1046302"/>
                  <a:gd name="connsiteX31" fmla="*/ 168614 w 389691"/>
                  <a:gd name="connsiteY31" fmla="*/ 135446 h 1046302"/>
                  <a:gd name="connsiteX32" fmla="*/ 178978 w 389691"/>
                  <a:gd name="connsiteY32" fmla="*/ 117625 h 1046302"/>
                  <a:gd name="connsiteX33" fmla="*/ 176437 w 389691"/>
                  <a:gd name="connsiteY33" fmla="*/ 103766 h 1046302"/>
                  <a:gd name="connsiteX34" fmla="*/ 191630 w 389691"/>
                  <a:gd name="connsiteY34" fmla="*/ 63376 h 1046302"/>
                  <a:gd name="connsiteX35" fmla="*/ 216045 w 389691"/>
                  <a:gd name="connsiteY35" fmla="*/ 52239 h 1046302"/>
                  <a:gd name="connsiteX36" fmla="*/ 219226 w 389691"/>
                  <a:gd name="connsiteY36" fmla="*/ 34887 h 1046302"/>
                  <a:gd name="connsiteX37" fmla="*/ 267023 w 389691"/>
                  <a:gd name="connsiteY37" fmla="*/ 0 h 1046302"/>
                  <a:gd name="connsiteX0" fmla="*/ 110198 w 389691"/>
                  <a:gd name="connsiteY0" fmla="*/ 949801 h 1046302"/>
                  <a:gd name="connsiteX1" fmla="*/ 0 w 389691"/>
                  <a:gd name="connsiteY1" fmla="*/ 990583 h 1046302"/>
                  <a:gd name="connsiteX2" fmla="*/ 23798 w 389691"/>
                  <a:gd name="connsiteY2" fmla="*/ 920027 h 1046302"/>
                  <a:gd name="connsiteX3" fmla="*/ 77468 w 389691"/>
                  <a:gd name="connsiteY3" fmla="*/ 815682 h 1046302"/>
                  <a:gd name="connsiteX4" fmla="*/ 144273 w 389691"/>
                  <a:gd name="connsiteY4" fmla="*/ 719218 h 1046302"/>
                  <a:gd name="connsiteX5" fmla="*/ 193563 w 389691"/>
                  <a:gd name="connsiteY5" fmla="*/ 666884 h 1046302"/>
                  <a:gd name="connsiteX6" fmla="*/ 180345 w 389691"/>
                  <a:gd name="connsiteY6" fmla="*/ 606374 h 1046302"/>
                  <a:gd name="connsiteX7" fmla="*/ 172686 w 389691"/>
                  <a:gd name="connsiteY7" fmla="*/ 489286 h 1046302"/>
                  <a:gd name="connsiteX8" fmla="*/ 201232 w 389691"/>
                  <a:gd name="connsiteY8" fmla="*/ 276582 h 1046302"/>
                  <a:gd name="connsiteX9" fmla="*/ 203279 w 389691"/>
                  <a:gd name="connsiteY9" fmla="*/ 272322 h 1046302"/>
                  <a:gd name="connsiteX10" fmla="*/ 189934 w 389691"/>
                  <a:gd name="connsiteY10" fmla="*/ 261891 h 1046302"/>
                  <a:gd name="connsiteX11" fmla="*/ 160796 w 389691"/>
                  <a:gd name="connsiteY11" fmla="*/ 180339 h 1046302"/>
                  <a:gd name="connsiteX12" fmla="*/ 168614 w 389691"/>
                  <a:gd name="connsiteY12" fmla="*/ 135446 h 1046302"/>
                  <a:gd name="connsiteX13" fmla="*/ 178978 w 389691"/>
                  <a:gd name="connsiteY13" fmla="*/ 117625 h 1046302"/>
                  <a:gd name="connsiteX14" fmla="*/ 176437 w 389691"/>
                  <a:gd name="connsiteY14" fmla="*/ 103766 h 1046302"/>
                  <a:gd name="connsiteX15" fmla="*/ 191630 w 389691"/>
                  <a:gd name="connsiteY15" fmla="*/ 63376 h 1046302"/>
                  <a:gd name="connsiteX16" fmla="*/ 216045 w 389691"/>
                  <a:gd name="connsiteY16" fmla="*/ 52239 h 1046302"/>
                  <a:gd name="connsiteX17" fmla="*/ 219226 w 389691"/>
                  <a:gd name="connsiteY17" fmla="*/ 34887 h 1046302"/>
                  <a:gd name="connsiteX18" fmla="*/ 267023 w 389691"/>
                  <a:gd name="connsiteY18" fmla="*/ 0 h 1046302"/>
                  <a:gd name="connsiteX19" fmla="*/ 314819 w 389691"/>
                  <a:gd name="connsiteY19" fmla="*/ 34887 h 1046302"/>
                  <a:gd name="connsiteX20" fmla="*/ 316907 w 389691"/>
                  <a:gd name="connsiteY20" fmla="*/ 46275 h 1046302"/>
                  <a:gd name="connsiteX21" fmla="*/ 317626 w 389691"/>
                  <a:gd name="connsiteY21" fmla="*/ 45741 h 1046302"/>
                  <a:gd name="connsiteX22" fmla="*/ 337818 w 389691"/>
                  <a:gd name="connsiteY22" fmla="*/ 41253 h 1046302"/>
                  <a:gd name="connsiteX23" fmla="*/ 389691 w 389691"/>
                  <a:gd name="connsiteY23" fmla="*/ 98374 h 1046302"/>
                  <a:gd name="connsiteX24" fmla="*/ 358009 w 389691"/>
                  <a:gd name="connsiteY24" fmla="*/ 151006 h 1046302"/>
                  <a:gd name="connsiteX25" fmla="*/ 355990 w 389691"/>
                  <a:gd name="connsiteY25" fmla="*/ 151454 h 1046302"/>
                  <a:gd name="connsiteX26" fmla="*/ 359757 w 389691"/>
                  <a:gd name="connsiteY26" fmla="*/ 180339 h 1046302"/>
                  <a:gd name="connsiteX27" fmla="*/ 351939 w 389691"/>
                  <a:gd name="connsiteY27" fmla="*/ 225231 h 1046302"/>
                  <a:gd name="connsiteX28" fmla="*/ 331378 w 389691"/>
                  <a:gd name="connsiteY28" fmla="*/ 260586 h 1046302"/>
                  <a:gd name="connsiteX29" fmla="*/ 339065 w 389691"/>
                  <a:gd name="connsiteY29" fmla="*/ 276582 h 1046302"/>
                  <a:gd name="connsiteX30" fmla="*/ 367612 w 389691"/>
                  <a:gd name="connsiteY30" fmla="*/ 489286 h 1046302"/>
                  <a:gd name="connsiteX31" fmla="*/ 339065 w 389691"/>
                  <a:gd name="connsiteY31" fmla="*/ 701989 h 1046302"/>
                  <a:gd name="connsiteX32" fmla="*/ 326324 w 389691"/>
                  <a:gd name="connsiteY32" fmla="*/ 728502 h 1046302"/>
                  <a:gd name="connsiteX33" fmla="*/ 298289 w 389691"/>
                  <a:gd name="connsiteY33" fmla="*/ 811620 h 1046302"/>
                  <a:gd name="connsiteX34" fmla="*/ 244619 w 389691"/>
                  <a:gd name="connsiteY34" fmla="*/ 915965 h 1046302"/>
                  <a:gd name="connsiteX35" fmla="*/ 177814 w 389691"/>
                  <a:gd name="connsiteY35" fmla="*/ 1012429 h 1046302"/>
                  <a:gd name="connsiteX36" fmla="*/ 145911 w 389691"/>
                  <a:gd name="connsiteY36" fmla="*/ 1046302 h 1046302"/>
                  <a:gd name="connsiteX37" fmla="*/ 201638 w 389691"/>
                  <a:gd name="connsiteY37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  <a:gd name="connsiteX36" fmla="*/ 201638 w 389691"/>
                  <a:gd name="connsiteY36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9691" h="1046302">
                    <a:moveTo>
                      <a:pt x="0" y="990583"/>
                    </a:moveTo>
                    <a:lnTo>
                      <a:pt x="23798" y="920027"/>
                    </a:lnTo>
                    <a:cubicBezTo>
                      <a:pt x="38083" y="886630"/>
                      <a:pt x="56101" y="851297"/>
                      <a:pt x="77468" y="815682"/>
                    </a:cubicBezTo>
                    <a:cubicBezTo>
                      <a:pt x="98835" y="780067"/>
                      <a:pt x="121530" y="747541"/>
                      <a:pt x="144273" y="719218"/>
                    </a:cubicBezTo>
                    <a:lnTo>
                      <a:pt x="193563" y="666884"/>
                    </a:lnTo>
                    <a:lnTo>
                      <a:pt x="180345" y="606374"/>
                    </a:lnTo>
                    <a:cubicBezTo>
                      <a:pt x="175413" y="570386"/>
                      <a:pt x="172686" y="530819"/>
                      <a:pt x="172686" y="489286"/>
                    </a:cubicBezTo>
                    <a:cubicBezTo>
                      <a:pt x="172686" y="406220"/>
                      <a:pt x="183594" y="331018"/>
                      <a:pt x="201232" y="276582"/>
                    </a:cubicBezTo>
                    <a:lnTo>
                      <a:pt x="203279" y="272322"/>
                    </a:lnTo>
                    <a:lnTo>
                      <a:pt x="189934" y="261891"/>
                    </a:lnTo>
                    <a:cubicBezTo>
                      <a:pt x="171931" y="241020"/>
                      <a:pt x="160796" y="212187"/>
                      <a:pt x="160796" y="180339"/>
                    </a:cubicBezTo>
                    <a:cubicBezTo>
                      <a:pt x="160797" y="164415"/>
                      <a:pt x="163580" y="149245"/>
                      <a:pt x="168614" y="135446"/>
                    </a:cubicBezTo>
                    <a:lnTo>
                      <a:pt x="178978" y="117625"/>
                    </a:lnTo>
                    <a:lnTo>
                      <a:pt x="176437" y="103766"/>
                    </a:lnTo>
                    <a:cubicBezTo>
                      <a:pt x="176437" y="87993"/>
                      <a:pt x="182243" y="73712"/>
                      <a:pt x="191630" y="63376"/>
                    </a:cubicBezTo>
                    <a:lnTo>
                      <a:pt x="216045" y="52239"/>
                    </a:lnTo>
                    <a:lnTo>
                      <a:pt x="219226" y="34887"/>
                    </a:lnTo>
                    <a:cubicBezTo>
                      <a:pt x="227101" y="14386"/>
                      <a:pt x="245536" y="0"/>
                      <a:pt x="267023" y="0"/>
                    </a:cubicBezTo>
                    <a:cubicBezTo>
                      <a:pt x="288509" y="0"/>
                      <a:pt x="306945" y="14386"/>
                      <a:pt x="314819" y="34887"/>
                    </a:cubicBezTo>
                    <a:lnTo>
                      <a:pt x="316907" y="46275"/>
                    </a:lnTo>
                    <a:lnTo>
                      <a:pt x="317626" y="45741"/>
                    </a:lnTo>
                    <a:cubicBezTo>
                      <a:pt x="323832" y="42851"/>
                      <a:pt x="330655" y="41253"/>
                      <a:pt x="337818" y="41253"/>
                    </a:cubicBezTo>
                    <a:cubicBezTo>
                      <a:pt x="366467" y="41253"/>
                      <a:pt x="389691" y="66827"/>
                      <a:pt x="389691" y="98374"/>
                    </a:cubicBezTo>
                    <a:cubicBezTo>
                      <a:pt x="389691" y="122034"/>
                      <a:pt x="376627" y="142334"/>
                      <a:pt x="358009" y="151006"/>
                    </a:cubicBezTo>
                    <a:lnTo>
                      <a:pt x="355990" y="151454"/>
                    </a:lnTo>
                    <a:lnTo>
                      <a:pt x="359757" y="180339"/>
                    </a:lnTo>
                    <a:cubicBezTo>
                      <a:pt x="359757" y="196263"/>
                      <a:pt x="356973" y="211433"/>
                      <a:pt x="351939" y="225231"/>
                    </a:cubicBezTo>
                    <a:lnTo>
                      <a:pt x="331378" y="260586"/>
                    </a:lnTo>
                    <a:lnTo>
                      <a:pt x="339065" y="276582"/>
                    </a:lnTo>
                    <a:cubicBezTo>
                      <a:pt x="356702" y="331018"/>
                      <a:pt x="367612" y="406220"/>
                      <a:pt x="367612" y="489286"/>
                    </a:cubicBezTo>
                    <a:cubicBezTo>
                      <a:pt x="367612" y="572352"/>
                      <a:pt x="356703" y="647554"/>
                      <a:pt x="339065" y="701989"/>
                    </a:cubicBezTo>
                    <a:lnTo>
                      <a:pt x="326324" y="728502"/>
                    </a:lnTo>
                    <a:lnTo>
                      <a:pt x="298289" y="811620"/>
                    </a:lnTo>
                    <a:cubicBezTo>
                      <a:pt x="284004" y="845017"/>
                      <a:pt x="265986" y="880350"/>
                      <a:pt x="244619" y="915965"/>
                    </a:cubicBezTo>
                    <a:cubicBezTo>
                      <a:pt x="223252" y="951580"/>
                      <a:pt x="200557" y="984106"/>
                      <a:pt x="177814" y="1012429"/>
                    </a:cubicBezTo>
                    <a:lnTo>
                      <a:pt x="145911" y="1046302"/>
                    </a:lnTo>
                  </a:path>
                </a:pathLst>
              </a:cu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1F3171F-A11B-23B4-B965-44CC5F163297}"/>
                  </a:ext>
                </a:extLst>
              </p:cNvPr>
              <p:cNvSpPr/>
              <p:nvPr/>
            </p:nvSpPr>
            <p:spPr bwMode="auto">
              <a:xfrm rot="7200000">
                <a:off x="4733689" y="1378118"/>
                <a:ext cx="688321" cy="588969"/>
              </a:xfrm>
              <a:custGeom>
                <a:avLst/>
                <a:gdLst>
                  <a:gd name="connsiteX0" fmla="*/ 62830 w 688321"/>
                  <a:gd name="connsiteY0" fmla="*/ 545071 h 588969"/>
                  <a:gd name="connsiteX1" fmla="*/ 49495 w 688321"/>
                  <a:gd name="connsiteY1" fmla="*/ 521186 h 588969"/>
                  <a:gd name="connsiteX2" fmla="*/ 49447 w 688321"/>
                  <a:gd name="connsiteY2" fmla="*/ 517835 h 588969"/>
                  <a:gd name="connsiteX3" fmla="*/ 31593 w 688321"/>
                  <a:gd name="connsiteY3" fmla="*/ 486059 h 588969"/>
                  <a:gd name="connsiteX4" fmla="*/ 0 w 688321"/>
                  <a:gd name="connsiteY4" fmla="*/ 284727 h 588969"/>
                  <a:gd name="connsiteX5" fmla="*/ 107863 w 688321"/>
                  <a:gd name="connsiteY5" fmla="*/ 0 h 588969"/>
                  <a:gd name="connsiteX6" fmla="*/ 215726 w 688321"/>
                  <a:gd name="connsiteY6" fmla="*/ 284727 h 588969"/>
                  <a:gd name="connsiteX7" fmla="*/ 210491 w 688321"/>
                  <a:gd name="connsiteY7" fmla="*/ 353174 h 588969"/>
                  <a:gd name="connsiteX8" fmla="*/ 212631 w 688321"/>
                  <a:gd name="connsiteY8" fmla="*/ 351935 h 588969"/>
                  <a:gd name="connsiteX9" fmla="*/ 333926 w 688321"/>
                  <a:gd name="connsiteY9" fmla="*/ 308728 h 588969"/>
                  <a:gd name="connsiteX10" fmla="*/ 686479 w 688321"/>
                  <a:gd name="connsiteY10" fmla="*/ 350507 h 588969"/>
                  <a:gd name="connsiteX11" fmla="*/ 402048 w 688321"/>
                  <a:gd name="connsiteY11" fmla="*/ 562965 h 588969"/>
                  <a:gd name="connsiteX12" fmla="*/ 122932 w 688321"/>
                  <a:gd name="connsiteY12" fmla="*/ 577685 h 588969"/>
                  <a:gd name="connsiteX13" fmla="*/ 88992 w 688321"/>
                  <a:gd name="connsiteY13" fmla="*/ 564433 h 588969"/>
                  <a:gd name="connsiteX14" fmla="*/ 86125 w 688321"/>
                  <a:gd name="connsiteY14" fmla="*/ 563670 h 588969"/>
                  <a:gd name="connsiteX15" fmla="*/ 70678 w 688321"/>
                  <a:gd name="connsiteY15" fmla="*/ 551012 h 58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88321" h="588969">
                    <a:moveTo>
                      <a:pt x="62830" y="545071"/>
                    </a:moveTo>
                    <a:cubicBezTo>
                      <a:pt x="56370" y="537933"/>
                      <a:pt x="51846" y="529962"/>
                      <a:pt x="49495" y="521186"/>
                    </a:cubicBezTo>
                    <a:lnTo>
                      <a:pt x="49447" y="517835"/>
                    </a:lnTo>
                    <a:lnTo>
                      <a:pt x="31593" y="486059"/>
                    </a:lnTo>
                    <a:cubicBezTo>
                      <a:pt x="12073" y="434534"/>
                      <a:pt x="0" y="363352"/>
                      <a:pt x="0" y="284727"/>
                    </a:cubicBezTo>
                    <a:cubicBezTo>
                      <a:pt x="0" y="127477"/>
                      <a:pt x="48292" y="0"/>
                      <a:pt x="107863" y="0"/>
                    </a:cubicBezTo>
                    <a:cubicBezTo>
                      <a:pt x="167434" y="0"/>
                      <a:pt x="215726" y="127477"/>
                      <a:pt x="215726" y="284727"/>
                    </a:cubicBezTo>
                    <a:lnTo>
                      <a:pt x="210491" y="353174"/>
                    </a:lnTo>
                    <a:lnTo>
                      <a:pt x="212631" y="351935"/>
                    </a:lnTo>
                    <a:cubicBezTo>
                      <a:pt x="249011" y="335293"/>
                      <a:pt x="289951" y="320511"/>
                      <a:pt x="333926" y="308728"/>
                    </a:cubicBezTo>
                    <a:cubicBezTo>
                      <a:pt x="509823" y="261596"/>
                      <a:pt x="667667" y="280301"/>
                      <a:pt x="686479" y="350507"/>
                    </a:cubicBezTo>
                    <a:cubicBezTo>
                      <a:pt x="705290" y="420712"/>
                      <a:pt x="577946" y="515833"/>
                      <a:pt x="402048" y="562965"/>
                    </a:cubicBezTo>
                    <a:cubicBezTo>
                      <a:pt x="292112" y="592422"/>
                      <a:pt x="189228" y="596162"/>
                      <a:pt x="122932" y="577685"/>
                    </a:cubicBezTo>
                    <a:lnTo>
                      <a:pt x="88992" y="564433"/>
                    </a:lnTo>
                    <a:lnTo>
                      <a:pt x="86125" y="563670"/>
                    </a:lnTo>
                    <a:lnTo>
                      <a:pt x="70678" y="551012"/>
                    </a:lnTo>
                    <a:close/>
                  </a:path>
                </a:pathLst>
              </a:cu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305D7FD-57E7-3299-DBD4-8436F55EFB94}"/>
                  </a:ext>
                </a:extLst>
              </p:cNvPr>
              <p:cNvSpPr/>
              <p:nvPr/>
            </p:nvSpPr>
            <p:spPr bwMode="auto">
              <a:xfrm rot="12600000">
                <a:off x="5686889" y="1904363"/>
                <a:ext cx="571182" cy="1202676"/>
              </a:xfrm>
              <a:custGeom>
                <a:avLst/>
                <a:gdLst>
                  <a:gd name="connsiteX0" fmla="*/ 523339 w 576259"/>
                  <a:gd name="connsiteY0" fmla="*/ 792449 h 1202230"/>
                  <a:gd name="connsiteX1" fmla="*/ 502850 w 576259"/>
                  <a:gd name="connsiteY1" fmla="*/ 816462 h 1202230"/>
                  <a:gd name="connsiteX2" fmla="*/ 484764 w 576259"/>
                  <a:gd name="connsiteY2" fmla="*/ 825915 h 1202230"/>
                  <a:gd name="connsiteX3" fmla="*/ 479826 w 576259"/>
                  <a:gd name="connsiteY3" fmla="*/ 830225 h 1202230"/>
                  <a:gd name="connsiteX4" fmla="*/ 265948 w 576259"/>
                  <a:gd name="connsiteY4" fmla="*/ 884109 h 1202230"/>
                  <a:gd name="connsiteX5" fmla="*/ 210299 w 576259"/>
                  <a:gd name="connsiteY5" fmla="*/ 878785 h 1202230"/>
                  <a:gd name="connsiteX6" fmla="*/ 230650 w 576259"/>
                  <a:gd name="connsiteY6" fmla="*/ 919834 h 1202230"/>
                  <a:gd name="connsiteX7" fmla="*/ 147205 w 576259"/>
                  <a:gd name="connsiteY7" fmla="*/ 1201795 h 1202230"/>
                  <a:gd name="connsiteX8" fmla="*/ 33925 w 576259"/>
                  <a:gd name="connsiteY8" fmla="*/ 969061 h 1202230"/>
                  <a:gd name="connsiteX9" fmla="*/ 19148 w 576259"/>
                  <a:gd name="connsiteY9" fmla="*/ 723878 h 1202230"/>
                  <a:gd name="connsiteX10" fmla="*/ 21956 w 576259"/>
                  <a:gd name="connsiteY10" fmla="*/ 723985 h 1202230"/>
                  <a:gd name="connsiteX11" fmla="*/ 28288 w 576259"/>
                  <a:gd name="connsiteY11" fmla="*/ 714320 h 1202230"/>
                  <a:gd name="connsiteX12" fmla="*/ 265947 w 576259"/>
                  <a:gd name="connsiteY12" fmla="*/ 639675 h 1202230"/>
                  <a:gd name="connsiteX13" fmla="*/ 291105 w 576259"/>
                  <a:gd name="connsiteY13" fmla="*/ 642082 h 1202230"/>
                  <a:gd name="connsiteX14" fmla="*/ 264204 w 576259"/>
                  <a:gd name="connsiteY14" fmla="*/ 568986 h 1202230"/>
                  <a:gd name="connsiteX15" fmla="*/ 255826 w 576259"/>
                  <a:gd name="connsiteY15" fmla="*/ 520458 h 1202230"/>
                  <a:gd name="connsiteX16" fmla="*/ 219137 w 576259"/>
                  <a:gd name="connsiteY16" fmla="*/ 496844 h 1202230"/>
                  <a:gd name="connsiteX17" fmla="*/ 118149 w 576259"/>
                  <a:gd name="connsiteY17" fmla="*/ 271616 h 1202230"/>
                  <a:gd name="connsiteX18" fmla="*/ 347204 w 576259"/>
                  <a:gd name="connsiteY18" fmla="*/ 0 h 1202230"/>
                  <a:gd name="connsiteX19" fmla="*/ 576259 w 576259"/>
                  <a:gd name="connsiteY19" fmla="*/ 271616 h 1202230"/>
                  <a:gd name="connsiteX20" fmla="*/ 537140 w 576259"/>
                  <a:gd name="connsiteY20" fmla="*/ 423479 h 1202230"/>
                  <a:gd name="connsiteX21" fmla="*/ 515915 w 576259"/>
                  <a:gd name="connsiteY21" fmla="*/ 453984 h 1202230"/>
                  <a:gd name="connsiteX22" fmla="*/ 531846 w 576259"/>
                  <a:gd name="connsiteY22" fmla="*/ 497271 h 1202230"/>
                  <a:gd name="connsiteX23" fmla="*/ 523339 w 576259"/>
                  <a:gd name="connsiteY23" fmla="*/ 792449 h 1202230"/>
                  <a:gd name="connsiteX0" fmla="*/ 512960 w 565880"/>
                  <a:gd name="connsiteY0" fmla="*/ 792449 h 1202063"/>
                  <a:gd name="connsiteX1" fmla="*/ 492471 w 565880"/>
                  <a:gd name="connsiteY1" fmla="*/ 816462 h 1202063"/>
                  <a:gd name="connsiteX2" fmla="*/ 474385 w 565880"/>
                  <a:gd name="connsiteY2" fmla="*/ 825915 h 1202063"/>
                  <a:gd name="connsiteX3" fmla="*/ 469447 w 565880"/>
                  <a:gd name="connsiteY3" fmla="*/ 830225 h 1202063"/>
                  <a:gd name="connsiteX4" fmla="*/ 255569 w 565880"/>
                  <a:gd name="connsiteY4" fmla="*/ 884109 h 1202063"/>
                  <a:gd name="connsiteX5" fmla="*/ 199920 w 565880"/>
                  <a:gd name="connsiteY5" fmla="*/ 878785 h 1202063"/>
                  <a:gd name="connsiteX6" fmla="*/ 220271 w 565880"/>
                  <a:gd name="connsiteY6" fmla="*/ 919834 h 1202063"/>
                  <a:gd name="connsiteX7" fmla="*/ 136826 w 565880"/>
                  <a:gd name="connsiteY7" fmla="*/ 1201795 h 1202063"/>
                  <a:gd name="connsiteX8" fmla="*/ 78525 w 565880"/>
                  <a:gd name="connsiteY8" fmla="*/ 959560 h 1202063"/>
                  <a:gd name="connsiteX9" fmla="*/ 8769 w 565880"/>
                  <a:gd name="connsiteY9" fmla="*/ 723878 h 1202063"/>
                  <a:gd name="connsiteX10" fmla="*/ 11577 w 565880"/>
                  <a:gd name="connsiteY10" fmla="*/ 723985 h 1202063"/>
                  <a:gd name="connsiteX11" fmla="*/ 17909 w 565880"/>
                  <a:gd name="connsiteY11" fmla="*/ 714320 h 1202063"/>
                  <a:gd name="connsiteX12" fmla="*/ 255568 w 565880"/>
                  <a:gd name="connsiteY12" fmla="*/ 639675 h 1202063"/>
                  <a:gd name="connsiteX13" fmla="*/ 280726 w 565880"/>
                  <a:gd name="connsiteY13" fmla="*/ 642082 h 1202063"/>
                  <a:gd name="connsiteX14" fmla="*/ 253825 w 565880"/>
                  <a:gd name="connsiteY14" fmla="*/ 568986 h 1202063"/>
                  <a:gd name="connsiteX15" fmla="*/ 245447 w 565880"/>
                  <a:gd name="connsiteY15" fmla="*/ 520458 h 1202063"/>
                  <a:gd name="connsiteX16" fmla="*/ 208758 w 565880"/>
                  <a:gd name="connsiteY16" fmla="*/ 496844 h 1202063"/>
                  <a:gd name="connsiteX17" fmla="*/ 107770 w 565880"/>
                  <a:gd name="connsiteY17" fmla="*/ 271616 h 1202063"/>
                  <a:gd name="connsiteX18" fmla="*/ 336825 w 565880"/>
                  <a:gd name="connsiteY18" fmla="*/ 0 h 1202063"/>
                  <a:gd name="connsiteX19" fmla="*/ 565880 w 565880"/>
                  <a:gd name="connsiteY19" fmla="*/ 271616 h 1202063"/>
                  <a:gd name="connsiteX20" fmla="*/ 526761 w 565880"/>
                  <a:gd name="connsiteY20" fmla="*/ 423479 h 1202063"/>
                  <a:gd name="connsiteX21" fmla="*/ 505536 w 565880"/>
                  <a:gd name="connsiteY21" fmla="*/ 453984 h 1202063"/>
                  <a:gd name="connsiteX22" fmla="*/ 521467 w 565880"/>
                  <a:gd name="connsiteY22" fmla="*/ 497271 h 1202063"/>
                  <a:gd name="connsiteX23" fmla="*/ 512960 w 565880"/>
                  <a:gd name="connsiteY23" fmla="*/ 792449 h 1202063"/>
                  <a:gd name="connsiteX0" fmla="*/ 512960 w 565880"/>
                  <a:gd name="connsiteY0" fmla="*/ 796944 h 1206558"/>
                  <a:gd name="connsiteX1" fmla="*/ 492471 w 565880"/>
                  <a:gd name="connsiteY1" fmla="*/ 820957 h 1206558"/>
                  <a:gd name="connsiteX2" fmla="*/ 474385 w 565880"/>
                  <a:gd name="connsiteY2" fmla="*/ 830410 h 1206558"/>
                  <a:gd name="connsiteX3" fmla="*/ 469447 w 565880"/>
                  <a:gd name="connsiteY3" fmla="*/ 834720 h 1206558"/>
                  <a:gd name="connsiteX4" fmla="*/ 255569 w 565880"/>
                  <a:gd name="connsiteY4" fmla="*/ 888604 h 1206558"/>
                  <a:gd name="connsiteX5" fmla="*/ 199920 w 565880"/>
                  <a:gd name="connsiteY5" fmla="*/ 883280 h 1206558"/>
                  <a:gd name="connsiteX6" fmla="*/ 220271 w 565880"/>
                  <a:gd name="connsiteY6" fmla="*/ 924329 h 1206558"/>
                  <a:gd name="connsiteX7" fmla="*/ 136826 w 565880"/>
                  <a:gd name="connsiteY7" fmla="*/ 1206290 h 1206558"/>
                  <a:gd name="connsiteX8" fmla="*/ 78525 w 565880"/>
                  <a:gd name="connsiteY8" fmla="*/ 964055 h 1206558"/>
                  <a:gd name="connsiteX9" fmla="*/ 8769 w 565880"/>
                  <a:gd name="connsiteY9" fmla="*/ 728373 h 1206558"/>
                  <a:gd name="connsiteX10" fmla="*/ 11577 w 565880"/>
                  <a:gd name="connsiteY10" fmla="*/ 728480 h 1206558"/>
                  <a:gd name="connsiteX11" fmla="*/ 17909 w 565880"/>
                  <a:gd name="connsiteY11" fmla="*/ 718815 h 1206558"/>
                  <a:gd name="connsiteX12" fmla="*/ 255568 w 565880"/>
                  <a:gd name="connsiteY12" fmla="*/ 644170 h 1206558"/>
                  <a:gd name="connsiteX13" fmla="*/ 280726 w 565880"/>
                  <a:gd name="connsiteY13" fmla="*/ 646577 h 1206558"/>
                  <a:gd name="connsiteX14" fmla="*/ 253825 w 565880"/>
                  <a:gd name="connsiteY14" fmla="*/ 573481 h 1206558"/>
                  <a:gd name="connsiteX15" fmla="*/ 245447 w 565880"/>
                  <a:gd name="connsiteY15" fmla="*/ 524953 h 1206558"/>
                  <a:gd name="connsiteX16" fmla="*/ 208758 w 565880"/>
                  <a:gd name="connsiteY16" fmla="*/ 501339 h 1206558"/>
                  <a:gd name="connsiteX17" fmla="*/ 107770 w 565880"/>
                  <a:gd name="connsiteY17" fmla="*/ 276111 h 1206558"/>
                  <a:gd name="connsiteX18" fmla="*/ 159350 w 565880"/>
                  <a:gd name="connsiteY18" fmla="*/ 118718 h 1206558"/>
                  <a:gd name="connsiteX19" fmla="*/ 336825 w 565880"/>
                  <a:gd name="connsiteY19" fmla="*/ 4495 h 1206558"/>
                  <a:gd name="connsiteX20" fmla="*/ 565880 w 565880"/>
                  <a:gd name="connsiteY20" fmla="*/ 276111 h 1206558"/>
                  <a:gd name="connsiteX21" fmla="*/ 526761 w 565880"/>
                  <a:gd name="connsiteY21" fmla="*/ 427974 h 1206558"/>
                  <a:gd name="connsiteX22" fmla="*/ 505536 w 565880"/>
                  <a:gd name="connsiteY22" fmla="*/ 458479 h 1206558"/>
                  <a:gd name="connsiteX23" fmla="*/ 521467 w 565880"/>
                  <a:gd name="connsiteY23" fmla="*/ 501766 h 1206558"/>
                  <a:gd name="connsiteX24" fmla="*/ 512960 w 565880"/>
                  <a:gd name="connsiteY24" fmla="*/ 796944 h 1206558"/>
                  <a:gd name="connsiteX0" fmla="*/ 159350 w 565880"/>
                  <a:gd name="connsiteY0" fmla="*/ 118718 h 1206558"/>
                  <a:gd name="connsiteX1" fmla="*/ 336825 w 565880"/>
                  <a:gd name="connsiteY1" fmla="*/ 4495 h 1206558"/>
                  <a:gd name="connsiteX2" fmla="*/ 565880 w 565880"/>
                  <a:gd name="connsiteY2" fmla="*/ 276111 h 1206558"/>
                  <a:gd name="connsiteX3" fmla="*/ 526761 w 565880"/>
                  <a:gd name="connsiteY3" fmla="*/ 427974 h 1206558"/>
                  <a:gd name="connsiteX4" fmla="*/ 505536 w 565880"/>
                  <a:gd name="connsiteY4" fmla="*/ 458479 h 1206558"/>
                  <a:gd name="connsiteX5" fmla="*/ 521467 w 565880"/>
                  <a:gd name="connsiteY5" fmla="*/ 501766 h 1206558"/>
                  <a:gd name="connsiteX6" fmla="*/ 512960 w 565880"/>
                  <a:gd name="connsiteY6" fmla="*/ 796944 h 1206558"/>
                  <a:gd name="connsiteX7" fmla="*/ 492471 w 565880"/>
                  <a:gd name="connsiteY7" fmla="*/ 820957 h 1206558"/>
                  <a:gd name="connsiteX8" fmla="*/ 474385 w 565880"/>
                  <a:gd name="connsiteY8" fmla="*/ 830410 h 1206558"/>
                  <a:gd name="connsiteX9" fmla="*/ 469447 w 565880"/>
                  <a:gd name="connsiteY9" fmla="*/ 834720 h 1206558"/>
                  <a:gd name="connsiteX10" fmla="*/ 255569 w 565880"/>
                  <a:gd name="connsiteY10" fmla="*/ 888604 h 1206558"/>
                  <a:gd name="connsiteX11" fmla="*/ 199920 w 565880"/>
                  <a:gd name="connsiteY11" fmla="*/ 883280 h 1206558"/>
                  <a:gd name="connsiteX12" fmla="*/ 220271 w 565880"/>
                  <a:gd name="connsiteY12" fmla="*/ 924329 h 1206558"/>
                  <a:gd name="connsiteX13" fmla="*/ 136826 w 565880"/>
                  <a:gd name="connsiteY13" fmla="*/ 1206290 h 1206558"/>
                  <a:gd name="connsiteX14" fmla="*/ 78525 w 565880"/>
                  <a:gd name="connsiteY14" fmla="*/ 964055 h 1206558"/>
                  <a:gd name="connsiteX15" fmla="*/ 8769 w 565880"/>
                  <a:gd name="connsiteY15" fmla="*/ 728373 h 1206558"/>
                  <a:gd name="connsiteX16" fmla="*/ 11577 w 565880"/>
                  <a:gd name="connsiteY16" fmla="*/ 728480 h 1206558"/>
                  <a:gd name="connsiteX17" fmla="*/ 17909 w 565880"/>
                  <a:gd name="connsiteY17" fmla="*/ 718815 h 1206558"/>
                  <a:gd name="connsiteX18" fmla="*/ 255568 w 565880"/>
                  <a:gd name="connsiteY18" fmla="*/ 644170 h 1206558"/>
                  <a:gd name="connsiteX19" fmla="*/ 280726 w 565880"/>
                  <a:gd name="connsiteY19" fmla="*/ 646577 h 1206558"/>
                  <a:gd name="connsiteX20" fmla="*/ 253825 w 565880"/>
                  <a:gd name="connsiteY20" fmla="*/ 573481 h 1206558"/>
                  <a:gd name="connsiteX21" fmla="*/ 245447 w 565880"/>
                  <a:gd name="connsiteY21" fmla="*/ 524953 h 1206558"/>
                  <a:gd name="connsiteX22" fmla="*/ 208758 w 565880"/>
                  <a:gd name="connsiteY22" fmla="*/ 501339 h 1206558"/>
                  <a:gd name="connsiteX23" fmla="*/ 107770 w 565880"/>
                  <a:gd name="connsiteY23" fmla="*/ 276111 h 1206558"/>
                  <a:gd name="connsiteX24" fmla="*/ 250790 w 565880"/>
                  <a:gd name="connsiteY24" fmla="*/ 210158 h 1206558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23" fmla="*/ 250790 w 565880"/>
                  <a:gd name="connsiteY23" fmla="*/ 205663 h 1202063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55568 w 567364"/>
                  <a:gd name="connsiteY17" fmla="*/ 639675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280726 w 567364"/>
                  <a:gd name="connsiteY15" fmla="*/ 642082 h 1202063"/>
                  <a:gd name="connsiteX16" fmla="*/ 253825 w 567364"/>
                  <a:gd name="connsiteY16" fmla="*/ 568986 h 1202063"/>
                  <a:gd name="connsiteX17" fmla="*/ 245447 w 567364"/>
                  <a:gd name="connsiteY17" fmla="*/ 520458 h 1202063"/>
                  <a:gd name="connsiteX18" fmla="*/ 208758 w 567364"/>
                  <a:gd name="connsiteY18" fmla="*/ 496844 h 1202063"/>
                  <a:gd name="connsiteX19" fmla="*/ 107770 w 567364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475934 w 573851"/>
                  <a:gd name="connsiteY8" fmla="*/ 830225 h 1201919"/>
                  <a:gd name="connsiteX9" fmla="*/ 262056 w 573851"/>
                  <a:gd name="connsiteY9" fmla="*/ 884109 h 1201919"/>
                  <a:gd name="connsiteX10" fmla="*/ 206407 w 573851"/>
                  <a:gd name="connsiteY10" fmla="*/ 878785 h 1201919"/>
                  <a:gd name="connsiteX11" fmla="*/ 226758 w 573851"/>
                  <a:gd name="connsiteY11" fmla="*/ 919834 h 1201919"/>
                  <a:gd name="connsiteX12" fmla="*/ 143313 w 573851"/>
                  <a:gd name="connsiteY12" fmla="*/ 1201795 h 1201919"/>
                  <a:gd name="connsiteX13" fmla="*/ 85012 w 573851"/>
                  <a:gd name="connsiteY13" fmla="*/ 959560 h 1201919"/>
                  <a:gd name="connsiteX14" fmla="*/ 15256 w 573851"/>
                  <a:gd name="connsiteY14" fmla="*/ 723878 h 1201919"/>
                  <a:gd name="connsiteX15" fmla="*/ 287213 w 573851"/>
                  <a:gd name="connsiteY15" fmla="*/ 642082 h 1201919"/>
                  <a:gd name="connsiteX16" fmla="*/ 260312 w 573851"/>
                  <a:gd name="connsiteY16" fmla="*/ 568986 h 1201919"/>
                  <a:gd name="connsiteX17" fmla="*/ 251934 w 573851"/>
                  <a:gd name="connsiteY17" fmla="*/ 520458 h 1201919"/>
                  <a:gd name="connsiteX18" fmla="*/ 215245 w 573851"/>
                  <a:gd name="connsiteY18" fmla="*/ 496844 h 1201919"/>
                  <a:gd name="connsiteX19" fmla="*/ 114257 w 573851"/>
                  <a:gd name="connsiteY19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262056 w 573851"/>
                  <a:gd name="connsiteY8" fmla="*/ 884109 h 1201919"/>
                  <a:gd name="connsiteX9" fmla="*/ 206407 w 573851"/>
                  <a:gd name="connsiteY9" fmla="*/ 878785 h 1201919"/>
                  <a:gd name="connsiteX10" fmla="*/ 226758 w 573851"/>
                  <a:gd name="connsiteY10" fmla="*/ 919834 h 1201919"/>
                  <a:gd name="connsiteX11" fmla="*/ 143313 w 573851"/>
                  <a:gd name="connsiteY11" fmla="*/ 1201795 h 1201919"/>
                  <a:gd name="connsiteX12" fmla="*/ 85012 w 573851"/>
                  <a:gd name="connsiteY12" fmla="*/ 959560 h 1201919"/>
                  <a:gd name="connsiteX13" fmla="*/ 15256 w 573851"/>
                  <a:gd name="connsiteY13" fmla="*/ 723878 h 1201919"/>
                  <a:gd name="connsiteX14" fmla="*/ 287213 w 573851"/>
                  <a:gd name="connsiteY14" fmla="*/ 642082 h 1201919"/>
                  <a:gd name="connsiteX15" fmla="*/ 260312 w 573851"/>
                  <a:gd name="connsiteY15" fmla="*/ 568986 h 1201919"/>
                  <a:gd name="connsiteX16" fmla="*/ 251934 w 573851"/>
                  <a:gd name="connsiteY16" fmla="*/ 520458 h 1201919"/>
                  <a:gd name="connsiteX17" fmla="*/ 215245 w 573851"/>
                  <a:gd name="connsiteY17" fmla="*/ 496844 h 1201919"/>
                  <a:gd name="connsiteX18" fmla="*/ 114257 w 573851"/>
                  <a:gd name="connsiteY18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62056 w 573851"/>
                  <a:gd name="connsiteY7" fmla="*/ 884109 h 1201919"/>
                  <a:gd name="connsiteX8" fmla="*/ 206407 w 573851"/>
                  <a:gd name="connsiteY8" fmla="*/ 878785 h 1201919"/>
                  <a:gd name="connsiteX9" fmla="*/ 226758 w 573851"/>
                  <a:gd name="connsiteY9" fmla="*/ 919834 h 1201919"/>
                  <a:gd name="connsiteX10" fmla="*/ 143313 w 573851"/>
                  <a:gd name="connsiteY10" fmla="*/ 1201795 h 1201919"/>
                  <a:gd name="connsiteX11" fmla="*/ 85012 w 573851"/>
                  <a:gd name="connsiteY11" fmla="*/ 959560 h 1201919"/>
                  <a:gd name="connsiteX12" fmla="*/ 15256 w 573851"/>
                  <a:gd name="connsiteY12" fmla="*/ 723878 h 1201919"/>
                  <a:gd name="connsiteX13" fmla="*/ 287213 w 573851"/>
                  <a:gd name="connsiteY13" fmla="*/ 642082 h 1201919"/>
                  <a:gd name="connsiteX14" fmla="*/ 260312 w 573851"/>
                  <a:gd name="connsiteY14" fmla="*/ 568986 h 1201919"/>
                  <a:gd name="connsiteX15" fmla="*/ 251934 w 573851"/>
                  <a:gd name="connsiteY15" fmla="*/ 520458 h 1201919"/>
                  <a:gd name="connsiteX16" fmla="*/ 215245 w 573851"/>
                  <a:gd name="connsiteY16" fmla="*/ 496844 h 1201919"/>
                  <a:gd name="connsiteX17" fmla="*/ 114257 w 573851"/>
                  <a:gd name="connsiteY17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06407 w 573851"/>
                  <a:gd name="connsiteY7" fmla="*/ 878785 h 1201919"/>
                  <a:gd name="connsiteX8" fmla="*/ 226758 w 573851"/>
                  <a:gd name="connsiteY8" fmla="*/ 919834 h 1201919"/>
                  <a:gd name="connsiteX9" fmla="*/ 143313 w 573851"/>
                  <a:gd name="connsiteY9" fmla="*/ 1201795 h 1201919"/>
                  <a:gd name="connsiteX10" fmla="*/ 85012 w 573851"/>
                  <a:gd name="connsiteY10" fmla="*/ 959560 h 1201919"/>
                  <a:gd name="connsiteX11" fmla="*/ 15256 w 573851"/>
                  <a:gd name="connsiteY11" fmla="*/ 723878 h 1201919"/>
                  <a:gd name="connsiteX12" fmla="*/ 287213 w 573851"/>
                  <a:gd name="connsiteY12" fmla="*/ 642082 h 1201919"/>
                  <a:gd name="connsiteX13" fmla="*/ 260312 w 573851"/>
                  <a:gd name="connsiteY13" fmla="*/ 568986 h 1201919"/>
                  <a:gd name="connsiteX14" fmla="*/ 251934 w 573851"/>
                  <a:gd name="connsiteY14" fmla="*/ 520458 h 1201919"/>
                  <a:gd name="connsiteX15" fmla="*/ 215245 w 573851"/>
                  <a:gd name="connsiteY15" fmla="*/ 496844 h 1201919"/>
                  <a:gd name="connsiteX16" fmla="*/ 114257 w 573851"/>
                  <a:gd name="connsiteY16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206407 w 573851"/>
                  <a:gd name="connsiteY6" fmla="*/ 878785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187847 w 573851"/>
                  <a:gd name="connsiteY6" fmla="*/ 868070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715"/>
                  <a:gd name="connsiteX1" fmla="*/ 572367 w 573851"/>
                  <a:gd name="connsiteY1" fmla="*/ 271616 h 1202715"/>
                  <a:gd name="connsiteX2" fmla="*/ 533248 w 573851"/>
                  <a:gd name="connsiteY2" fmla="*/ 423479 h 1202715"/>
                  <a:gd name="connsiteX3" fmla="*/ 512023 w 573851"/>
                  <a:gd name="connsiteY3" fmla="*/ 453984 h 1202715"/>
                  <a:gd name="connsiteX4" fmla="*/ 527954 w 573851"/>
                  <a:gd name="connsiteY4" fmla="*/ 497271 h 1202715"/>
                  <a:gd name="connsiteX5" fmla="*/ 519447 w 573851"/>
                  <a:gd name="connsiteY5" fmla="*/ 792449 h 1202715"/>
                  <a:gd name="connsiteX6" fmla="*/ 187847 w 573851"/>
                  <a:gd name="connsiteY6" fmla="*/ 868070 h 1202715"/>
                  <a:gd name="connsiteX7" fmla="*/ 231644 w 573851"/>
                  <a:gd name="connsiteY7" fmla="*/ 1016144 h 1202715"/>
                  <a:gd name="connsiteX8" fmla="*/ 143313 w 573851"/>
                  <a:gd name="connsiteY8" fmla="*/ 1201795 h 1202715"/>
                  <a:gd name="connsiteX9" fmla="*/ 85012 w 573851"/>
                  <a:gd name="connsiteY9" fmla="*/ 959560 h 1202715"/>
                  <a:gd name="connsiteX10" fmla="*/ 15256 w 573851"/>
                  <a:gd name="connsiteY10" fmla="*/ 723878 h 1202715"/>
                  <a:gd name="connsiteX11" fmla="*/ 287213 w 573851"/>
                  <a:gd name="connsiteY11" fmla="*/ 642082 h 1202715"/>
                  <a:gd name="connsiteX12" fmla="*/ 260312 w 573851"/>
                  <a:gd name="connsiteY12" fmla="*/ 568986 h 1202715"/>
                  <a:gd name="connsiteX13" fmla="*/ 251934 w 573851"/>
                  <a:gd name="connsiteY13" fmla="*/ 520458 h 1202715"/>
                  <a:gd name="connsiteX14" fmla="*/ 215245 w 573851"/>
                  <a:gd name="connsiteY14" fmla="*/ 496844 h 1202715"/>
                  <a:gd name="connsiteX15" fmla="*/ 114257 w 573851"/>
                  <a:gd name="connsiteY15" fmla="*/ 271616 h 1202715"/>
                  <a:gd name="connsiteX0" fmla="*/ 343312 w 573851"/>
                  <a:gd name="connsiteY0" fmla="*/ 0 h 1202676"/>
                  <a:gd name="connsiteX1" fmla="*/ 572367 w 573851"/>
                  <a:gd name="connsiteY1" fmla="*/ 271616 h 1202676"/>
                  <a:gd name="connsiteX2" fmla="*/ 533248 w 573851"/>
                  <a:gd name="connsiteY2" fmla="*/ 423479 h 1202676"/>
                  <a:gd name="connsiteX3" fmla="*/ 512023 w 573851"/>
                  <a:gd name="connsiteY3" fmla="*/ 453984 h 1202676"/>
                  <a:gd name="connsiteX4" fmla="*/ 527954 w 573851"/>
                  <a:gd name="connsiteY4" fmla="*/ 497271 h 1202676"/>
                  <a:gd name="connsiteX5" fmla="*/ 519447 w 573851"/>
                  <a:gd name="connsiteY5" fmla="*/ 792449 h 1202676"/>
                  <a:gd name="connsiteX6" fmla="*/ 187847 w 573851"/>
                  <a:gd name="connsiteY6" fmla="*/ 868070 h 1202676"/>
                  <a:gd name="connsiteX7" fmla="*/ 231644 w 573851"/>
                  <a:gd name="connsiteY7" fmla="*/ 1016144 h 1202676"/>
                  <a:gd name="connsiteX8" fmla="*/ 143313 w 573851"/>
                  <a:gd name="connsiteY8" fmla="*/ 1201795 h 1202676"/>
                  <a:gd name="connsiteX9" fmla="*/ 85012 w 573851"/>
                  <a:gd name="connsiteY9" fmla="*/ 959560 h 1202676"/>
                  <a:gd name="connsiteX10" fmla="*/ 15256 w 573851"/>
                  <a:gd name="connsiteY10" fmla="*/ 723878 h 1202676"/>
                  <a:gd name="connsiteX11" fmla="*/ 287213 w 573851"/>
                  <a:gd name="connsiteY11" fmla="*/ 642082 h 1202676"/>
                  <a:gd name="connsiteX12" fmla="*/ 260312 w 573851"/>
                  <a:gd name="connsiteY12" fmla="*/ 568986 h 1202676"/>
                  <a:gd name="connsiteX13" fmla="*/ 251934 w 573851"/>
                  <a:gd name="connsiteY13" fmla="*/ 520458 h 1202676"/>
                  <a:gd name="connsiteX14" fmla="*/ 215245 w 573851"/>
                  <a:gd name="connsiteY14" fmla="*/ 496844 h 1202676"/>
                  <a:gd name="connsiteX15" fmla="*/ 114257 w 573851"/>
                  <a:gd name="connsiteY15" fmla="*/ 271616 h 1202676"/>
                  <a:gd name="connsiteX0" fmla="*/ 343312 w 581747"/>
                  <a:gd name="connsiteY0" fmla="*/ 0 h 1202676"/>
                  <a:gd name="connsiteX1" fmla="*/ 580320 w 581747"/>
                  <a:gd name="connsiteY1" fmla="*/ 210216 h 1202676"/>
                  <a:gd name="connsiteX2" fmla="*/ 533248 w 581747"/>
                  <a:gd name="connsiteY2" fmla="*/ 423479 h 1202676"/>
                  <a:gd name="connsiteX3" fmla="*/ 512023 w 581747"/>
                  <a:gd name="connsiteY3" fmla="*/ 453984 h 1202676"/>
                  <a:gd name="connsiteX4" fmla="*/ 527954 w 581747"/>
                  <a:gd name="connsiteY4" fmla="*/ 497271 h 1202676"/>
                  <a:gd name="connsiteX5" fmla="*/ 519447 w 581747"/>
                  <a:gd name="connsiteY5" fmla="*/ 792449 h 1202676"/>
                  <a:gd name="connsiteX6" fmla="*/ 187847 w 581747"/>
                  <a:gd name="connsiteY6" fmla="*/ 868070 h 1202676"/>
                  <a:gd name="connsiteX7" fmla="*/ 231644 w 581747"/>
                  <a:gd name="connsiteY7" fmla="*/ 1016144 h 1202676"/>
                  <a:gd name="connsiteX8" fmla="*/ 143313 w 581747"/>
                  <a:gd name="connsiteY8" fmla="*/ 1201795 h 1202676"/>
                  <a:gd name="connsiteX9" fmla="*/ 85012 w 581747"/>
                  <a:gd name="connsiteY9" fmla="*/ 959560 h 1202676"/>
                  <a:gd name="connsiteX10" fmla="*/ 15256 w 581747"/>
                  <a:gd name="connsiteY10" fmla="*/ 723878 h 1202676"/>
                  <a:gd name="connsiteX11" fmla="*/ 287213 w 581747"/>
                  <a:gd name="connsiteY11" fmla="*/ 642082 h 1202676"/>
                  <a:gd name="connsiteX12" fmla="*/ 260312 w 581747"/>
                  <a:gd name="connsiteY12" fmla="*/ 568986 h 1202676"/>
                  <a:gd name="connsiteX13" fmla="*/ 251934 w 581747"/>
                  <a:gd name="connsiteY13" fmla="*/ 520458 h 1202676"/>
                  <a:gd name="connsiteX14" fmla="*/ 215245 w 581747"/>
                  <a:gd name="connsiteY14" fmla="*/ 496844 h 1202676"/>
                  <a:gd name="connsiteX15" fmla="*/ 114257 w 581747"/>
                  <a:gd name="connsiteY15" fmla="*/ 271616 h 1202676"/>
                  <a:gd name="connsiteX0" fmla="*/ 343312 w 569698"/>
                  <a:gd name="connsiteY0" fmla="*/ 0 h 1202676"/>
                  <a:gd name="connsiteX1" fmla="*/ 568181 w 569698"/>
                  <a:gd name="connsiteY1" fmla="*/ 216955 h 1202676"/>
                  <a:gd name="connsiteX2" fmla="*/ 533248 w 569698"/>
                  <a:gd name="connsiteY2" fmla="*/ 423479 h 1202676"/>
                  <a:gd name="connsiteX3" fmla="*/ 512023 w 569698"/>
                  <a:gd name="connsiteY3" fmla="*/ 453984 h 1202676"/>
                  <a:gd name="connsiteX4" fmla="*/ 527954 w 569698"/>
                  <a:gd name="connsiteY4" fmla="*/ 497271 h 1202676"/>
                  <a:gd name="connsiteX5" fmla="*/ 519447 w 569698"/>
                  <a:gd name="connsiteY5" fmla="*/ 792449 h 1202676"/>
                  <a:gd name="connsiteX6" fmla="*/ 187847 w 569698"/>
                  <a:gd name="connsiteY6" fmla="*/ 868070 h 1202676"/>
                  <a:gd name="connsiteX7" fmla="*/ 231644 w 569698"/>
                  <a:gd name="connsiteY7" fmla="*/ 1016144 h 1202676"/>
                  <a:gd name="connsiteX8" fmla="*/ 143313 w 569698"/>
                  <a:gd name="connsiteY8" fmla="*/ 1201795 h 1202676"/>
                  <a:gd name="connsiteX9" fmla="*/ 85012 w 569698"/>
                  <a:gd name="connsiteY9" fmla="*/ 959560 h 1202676"/>
                  <a:gd name="connsiteX10" fmla="*/ 15256 w 569698"/>
                  <a:gd name="connsiteY10" fmla="*/ 723878 h 1202676"/>
                  <a:gd name="connsiteX11" fmla="*/ 287213 w 569698"/>
                  <a:gd name="connsiteY11" fmla="*/ 642082 h 1202676"/>
                  <a:gd name="connsiteX12" fmla="*/ 260312 w 569698"/>
                  <a:gd name="connsiteY12" fmla="*/ 568986 h 1202676"/>
                  <a:gd name="connsiteX13" fmla="*/ 251934 w 569698"/>
                  <a:gd name="connsiteY13" fmla="*/ 520458 h 1202676"/>
                  <a:gd name="connsiteX14" fmla="*/ 215245 w 569698"/>
                  <a:gd name="connsiteY14" fmla="*/ 496844 h 1202676"/>
                  <a:gd name="connsiteX15" fmla="*/ 114257 w 569698"/>
                  <a:gd name="connsiteY15" fmla="*/ 271616 h 1202676"/>
                  <a:gd name="connsiteX0" fmla="*/ 343312 w 580978"/>
                  <a:gd name="connsiteY0" fmla="*/ 0 h 1202676"/>
                  <a:gd name="connsiteX1" fmla="*/ 568181 w 580978"/>
                  <a:gd name="connsiteY1" fmla="*/ 216955 h 1202676"/>
                  <a:gd name="connsiteX2" fmla="*/ 533248 w 580978"/>
                  <a:gd name="connsiteY2" fmla="*/ 423479 h 1202676"/>
                  <a:gd name="connsiteX3" fmla="*/ 512023 w 580978"/>
                  <a:gd name="connsiteY3" fmla="*/ 453984 h 1202676"/>
                  <a:gd name="connsiteX4" fmla="*/ 527954 w 580978"/>
                  <a:gd name="connsiteY4" fmla="*/ 497271 h 1202676"/>
                  <a:gd name="connsiteX5" fmla="*/ 519447 w 580978"/>
                  <a:gd name="connsiteY5" fmla="*/ 792449 h 1202676"/>
                  <a:gd name="connsiteX6" fmla="*/ 187847 w 580978"/>
                  <a:gd name="connsiteY6" fmla="*/ 868070 h 1202676"/>
                  <a:gd name="connsiteX7" fmla="*/ 231644 w 580978"/>
                  <a:gd name="connsiteY7" fmla="*/ 1016144 h 1202676"/>
                  <a:gd name="connsiteX8" fmla="*/ 143313 w 580978"/>
                  <a:gd name="connsiteY8" fmla="*/ 1201795 h 1202676"/>
                  <a:gd name="connsiteX9" fmla="*/ 85012 w 580978"/>
                  <a:gd name="connsiteY9" fmla="*/ 959560 h 1202676"/>
                  <a:gd name="connsiteX10" fmla="*/ 15256 w 580978"/>
                  <a:gd name="connsiteY10" fmla="*/ 723878 h 1202676"/>
                  <a:gd name="connsiteX11" fmla="*/ 287213 w 580978"/>
                  <a:gd name="connsiteY11" fmla="*/ 642082 h 1202676"/>
                  <a:gd name="connsiteX12" fmla="*/ 260312 w 580978"/>
                  <a:gd name="connsiteY12" fmla="*/ 568986 h 1202676"/>
                  <a:gd name="connsiteX13" fmla="*/ 251934 w 580978"/>
                  <a:gd name="connsiteY13" fmla="*/ 520458 h 1202676"/>
                  <a:gd name="connsiteX14" fmla="*/ 215245 w 580978"/>
                  <a:gd name="connsiteY14" fmla="*/ 496844 h 1202676"/>
                  <a:gd name="connsiteX15" fmla="*/ 114257 w 580978"/>
                  <a:gd name="connsiteY15" fmla="*/ 271616 h 1202676"/>
                  <a:gd name="connsiteX0" fmla="*/ 343312 w 575535"/>
                  <a:gd name="connsiteY0" fmla="*/ 0 h 1202676"/>
                  <a:gd name="connsiteX1" fmla="*/ 568181 w 575535"/>
                  <a:gd name="connsiteY1" fmla="*/ 216955 h 1202676"/>
                  <a:gd name="connsiteX2" fmla="*/ 533248 w 575535"/>
                  <a:gd name="connsiteY2" fmla="*/ 423479 h 1202676"/>
                  <a:gd name="connsiteX3" fmla="*/ 512023 w 575535"/>
                  <a:gd name="connsiteY3" fmla="*/ 453984 h 1202676"/>
                  <a:gd name="connsiteX4" fmla="*/ 527954 w 575535"/>
                  <a:gd name="connsiteY4" fmla="*/ 497271 h 1202676"/>
                  <a:gd name="connsiteX5" fmla="*/ 519447 w 575535"/>
                  <a:gd name="connsiteY5" fmla="*/ 792449 h 1202676"/>
                  <a:gd name="connsiteX6" fmla="*/ 187847 w 575535"/>
                  <a:gd name="connsiteY6" fmla="*/ 868070 h 1202676"/>
                  <a:gd name="connsiteX7" fmla="*/ 231644 w 575535"/>
                  <a:gd name="connsiteY7" fmla="*/ 1016144 h 1202676"/>
                  <a:gd name="connsiteX8" fmla="*/ 143313 w 575535"/>
                  <a:gd name="connsiteY8" fmla="*/ 1201795 h 1202676"/>
                  <a:gd name="connsiteX9" fmla="*/ 85012 w 575535"/>
                  <a:gd name="connsiteY9" fmla="*/ 959560 h 1202676"/>
                  <a:gd name="connsiteX10" fmla="*/ 15256 w 575535"/>
                  <a:gd name="connsiteY10" fmla="*/ 723878 h 1202676"/>
                  <a:gd name="connsiteX11" fmla="*/ 287213 w 575535"/>
                  <a:gd name="connsiteY11" fmla="*/ 642082 h 1202676"/>
                  <a:gd name="connsiteX12" fmla="*/ 260312 w 575535"/>
                  <a:gd name="connsiteY12" fmla="*/ 568986 h 1202676"/>
                  <a:gd name="connsiteX13" fmla="*/ 251934 w 575535"/>
                  <a:gd name="connsiteY13" fmla="*/ 520458 h 1202676"/>
                  <a:gd name="connsiteX14" fmla="*/ 215245 w 575535"/>
                  <a:gd name="connsiteY14" fmla="*/ 496844 h 1202676"/>
                  <a:gd name="connsiteX15" fmla="*/ 114257 w 575535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1182" h="1202676">
                    <a:moveTo>
                      <a:pt x="338959" y="0"/>
                    </a:moveTo>
                    <a:cubicBezTo>
                      <a:pt x="406714" y="26232"/>
                      <a:pt x="541759" y="114697"/>
                      <a:pt x="563828" y="216955"/>
                    </a:cubicBezTo>
                    <a:cubicBezTo>
                      <a:pt x="585897" y="319213"/>
                      <a:pt x="553593" y="380129"/>
                      <a:pt x="528895" y="423479"/>
                    </a:cubicBezTo>
                    <a:lnTo>
                      <a:pt x="507670" y="453984"/>
                    </a:lnTo>
                    <a:lnTo>
                      <a:pt x="523601" y="497271"/>
                    </a:lnTo>
                    <a:cubicBezTo>
                      <a:pt x="556519" y="620121"/>
                      <a:pt x="551061" y="734556"/>
                      <a:pt x="515094" y="792449"/>
                    </a:cubicBezTo>
                    <a:cubicBezTo>
                      <a:pt x="434990" y="906719"/>
                      <a:pt x="232276" y="846839"/>
                      <a:pt x="183494" y="868070"/>
                    </a:cubicBezTo>
                    <a:lnTo>
                      <a:pt x="227291" y="1016144"/>
                    </a:lnTo>
                    <a:cubicBezTo>
                      <a:pt x="262653" y="1148118"/>
                      <a:pt x="177282" y="1210993"/>
                      <a:pt x="138960" y="1201795"/>
                    </a:cubicBezTo>
                    <a:cubicBezTo>
                      <a:pt x="100638" y="1192597"/>
                      <a:pt x="116021" y="1091534"/>
                      <a:pt x="80659" y="959560"/>
                    </a:cubicBezTo>
                    <a:cubicBezTo>
                      <a:pt x="45297" y="827586"/>
                      <a:pt x="-27541" y="769927"/>
                      <a:pt x="10903" y="723878"/>
                    </a:cubicBezTo>
                    <a:cubicBezTo>
                      <a:pt x="49347" y="677829"/>
                      <a:pt x="207406" y="771611"/>
                      <a:pt x="311326" y="683266"/>
                    </a:cubicBezTo>
                    <a:lnTo>
                      <a:pt x="255959" y="568986"/>
                    </a:lnTo>
                    <a:lnTo>
                      <a:pt x="247581" y="520458"/>
                    </a:lnTo>
                    <a:lnTo>
                      <a:pt x="210892" y="496844"/>
                    </a:lnTo>
                    <a:cubicBezTo>
                      <a:pt x="149963" y="448033"/>
                      <a:pt x="109904" y="365372"/>
                      <a:pt x="109904" y="271616"/>
                    </a:cubicBezTo>
                  </a:path>
                </a:pathLst>
              </a:custGeom>
              <a:solidFill>
                <a:srgbClr val="FFCCCC"/>
              </a:solidFill>
              <a:ln w="3175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32484D9F-5249-2A2B-A2B6-5F2E1FCDF029}"/>
                  </a:ext>
                </a:extLst>
              </p:cNvPr>
              <p:cNvSpPr/>
              <p:nvPr/>
            </p:nvSpPr>
            <p:spPr bwMode="auto">
              <a:xfrm rot="17100000">
                <a:off x="5028556" y="2231439"/>
                <a:ext cx="797793" cy="1190814"/>
              </a:xfrm>
              <a:prstGeom prst="ellipse">
                <a:avLst/>
              </a:pr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C864862A-4B7F-06BA-319D-61B02E1F408E}"/>
                  </a:ext>
                </a:extLst>
              </p:cNvPr>
              <p:cNvSpPr/>
              <p:nvPr/>
            </p:nvSpPr>
            <p:spPr bwMode="auto">
              <a:xfrm>
                <a:off x="4475707" y="1017018"/>
                <a:ext cx="263205" cy="1035115"/>
              </a:xfrm>
              <a:prstGeom prst="ellipse">
                <a:avLst/>
              </a:pr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E3E795A8-52F6-C024-5729-4775F611ED5A}"/>
                  </a:ext>
                </a:extLst>
              </p:cNvPr>
              <p:cNvSpPr/>
              <p:nvPr/>
            </p:nvSpPr>
            <p:spPr bwMode="auto">
              <a:xfrm>
                <a:off x="4562475" y="1209675"/>
                <a:ext cx="114300" cy="842458"/>
              </a:xfrm>
              <a:prstGeom prst="ellipse">
                <a:avLst/>
              </a:prstGeom>
              <a:solidFill>
                <a:srgbClr val="FF66CC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AB3096A7-7178-A9A9-F8DB-1ED93CBC7EF1}"/>
                  </a:ext>
                </a:extLst>
              </p:cNvPr>
              <p:cNvSpPr/>
              <p:nvPr/>
            </p:nvSpPr>
            <p:spPr bwMode="auto">
              <a:xfrm rot="900000">
                <a:off x="4889427" y="1417204"/>
                <a:ext cx="106490" cy="501611"/>
              </a:xfrm>
              <a:custGeom>
                <a:avLst/>
                <a:gdLst>
                  <a:gd name="connsiteX0" fmla="*/ 27550 w 106490"/>
                  <a:gd name="connsiteY0" fmla="*/ 0 h 501611"/>
                  <a:gd name="connsiteX1" fmla="*/ 45601 w 106490"/>
                  <a:gd name="connsiteY1" fmla="*/ 14966 h 501611"/>
                  <a:gd name="connsiteX2" fmla="*/ 82895 w 106490"/>
                  <a:gd name="connsiteY2" fmla="*/ 38594 h 501611"/>
                  <a:gd name="connsiteX3" fmla="*/ 90546 w 106490"/>
                  <a:gd name="connsiteY3" fmla="*/ 42429 h 501611"/>
                  <a:gd name="connsiteX4" fmla="*/ 90895 w 106490"/>
                  <a:gd name="connsiteY4" fmla="*/ 43879 h 501611"/>
                  <a:gd name="connsiteX5" fmla="*/ 106490 w 106490"/>
                  <a:gd name="connsiteY5" fmla="*/ 233478 h 501611"/>
                  <a:gd name="connsiteX6" fmla="*/ 53245 w 106490"/>
                  <a:gd name="connsiteY6" fmla="*/ 501611 h 501611"/>
                  <a:gd name="connsiteX7" fmla="*/ 0 w 106490"/>
                  <a:gd name="connsiteY7" fmla="*/ 233478 h 501611"/>
                  <a:gd name="connsiteX8" fmla="*/ 23476 w 106490"/>
                  <a:gd name="connsiteY8" fmla="*/ 11138 h 50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490" h="501611">
                    <a:moveTo>
                      <a:pt x="27550" y="0"/>
                    </a:moveTo>
                    <a:lnTo>
                      <a:pt x="45601" y="14966"/>
                    </a:lnTo>
                    <a:cubicBezTo>
                      <a:pt x="56781" y="23013"/>
                      <a:pt x="69267" y="30929"/>
                      <a:pt x="82895" y="38594"/>
                    </a:cubicBezTo>
                    <a:lnTo>
                      <a:pt x="90546" y="42429"/>
                    </a:lnTo>
                    <a:lnTo>
                      <a:pt x="90895" y="43879"/>
                    </a:lnTo>
                    <a:cubicBezTo>
                      <a:pt x="100530" y="92402"/>
                      <a:pt x="106490" y="159435"/>
                      <a:pt x="106490" y="233478"/>
                    </a:cubicBezTo>
                    <a:cubicBezTo>
                      <a:pt x="106490" y="381564"/>
                      <a:pt x="82651" y="501611"/>
                      <a:pt x="53245" y="501611"/>
                    </a:cubicBezTo>
                    <a:cubicBezTo>
                      <a:pt x="23839" y="501611"/>
                      <a:pt x="0" y="381564"/>
                      <a:pt x="0" y="233478"/>
                    </a:cubicBezTo>
                    <a:cubicBezTo>
                      <a:pt x="0" y="140924"/>
                      <a:pt x="9312" y="59323"/>
                      <a:pt x="23476" y="11138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CD136EC6-AE5A-5E86-9593-A03965BF55E4}"/>
                  </a:ext>
                </a:extLst>
              </p:cNvPr>
              <p:cNvSpPr/>
              <p:nvPr/>
            </p:nvSpPr>
            <p:spPr bwMode="auto">
              <a:xfrm>
                <a:off x="4441900" y="1785450"/>
                <a:ext cx="959415" cy="959415"/>
              </a:xfrm>
              <a:prstGeom prst="ellipse">
                <a:avLst/>
              </a:pr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AEF68C2-C4B1-9993-77C9-22BD0498BA61}"/>
                  </a:ext>
                </a:extLst>
              </p:cNvPr>
              <p:cNvSpPr/>
              <p:nvPr/>
            </p:nvSpPr>
            <p:spPr bwMode="auto">
              <a:xfrm rot="14400000">
                <a:off x="5858266" y="2171826"/>
                <a:ext cx="571182" cy="1202676"/>
              </a:xfrm>
              <a:custGeom>
                <a:avLst/>
                <a:gdLst>
                  <a:gd name="connsiteX0" fmla="*/ 523339 w 576259"/>
                  <a:gd name="connsiteY0" fmla="*/ 792449 h 1202230"/>
                  <a:gd name="connsiteX1" fmla="*/ 502850 w 576259"/>
                  <a:gd name="connsiteY1" fmla="*/ 816462 h 1202230"/>
                  <a:gd name="connsiteX2" fmla="*/ 484764 w 576259"/>
                  <a:gd name="connsiteY2" fmla="*/ 825915 h 1202230"/>
                  <a:gd name="connsiteX3" fmla="*/ 479826 w 576259"/>
                  <a:gd name="connsiteY3" fmla="*/ 830225 h 1202230"/>
                  <a:gd name="connsiteX4" fmla="*/ 265948 w 576259"/>
                  <a:gd name="connsiteY4" fmla="*/ 884109 h 1202230"/>
                  <a:gd name="connsiteX5" fmla="*/ 210299 w 576259"/>
                  <a:gd name="connsiteY5" fmla="*/ 878785 h 1202230"/>
                  <a:gd name="connsiteX6" fmla="*/ 230650 w 576259"/>
                  <a:gd name="connsiteY6" fmla="*/ 919834 h 1202230"/>
                  <a:gd name="connsiteX7" fmla="*/ 147205 w 576259"/>
                  <a:gd name="connsiteY7" fmla="*/ 1201795 h 1202230"/>
                  <a:gd name="connsiteX8" fmla="*/ 33925 w 576259"/>
                  <a:gd name="connsiteY8" fmla="*/ 969061 h 1202230"/>
                  <a:gd name="connsiteX9" fmla="*/ 19148 w 576259"/>
                  <a:gd name="connsiteY9" fmla="*/ 723878 h 1202230"/>
                  <a:gd name="connsiteX10" fmla="*/ 21956 w 576259"/>
                  <a:gd name="connsiteY10" fmla="*/ 723985 h 1202230"/>
                  <a:gd name="connsiteX11" fmla="*/ 28288 w 576259"/>
                  <a:gd name="connsiteY11" fmla="*/ 714320 h 1202230"/>
                  <a:gd name="connsiteX12" fmla="*/ 265947 w 576259"/>
                  <a:gd name="connsiteY12" fmla="*/ 639675 h 1202230"/>
                  <a:gd name="connsiteX13" fmla="*/ 291105 w 576259"/>
                  <a:gd name="connsiteY13" fmla="*/ 642082 h 1202230"/>
                  <a:gd name="connsiteX14" fmla="*/ 264204 w 576259"/>
                  <a:gd name="connsiteY14" fmla="*/ 568986 h 1202230"/>
                  <a:gd name="connsiteX15" fmla="*/ 255826 w 576259"/>
                  <a:gd name="connsiteY15" fmla="*/ 520458 h 1202230"/>
                  <a:gd name="connsiteX16" fmla="*/ 219137 w 576259"/>
                  <a:gd name="connsiteY16" fmla="*/ 496844 h 1202230"/>
                  <a:gd name="connsiteX17" fmla="*/ 118149 w 576259"/>
                  <a:gd name="connsiteY17" fmla="*/ 271616 h 1202230"/>
                  <a:gd name="connsiteX18" fmla="*/ 347204 w 576259"/>
                  <a:gd name="connsiteY18" fmla="*/ 0 h 1202230"/>
                  <a:gd name="connsiteX19" fmla="*/ 576259 w 576259"/>
                  <a:gd name="connsiteY19" fmla="*/ 271616 h 1202230"/>
                  <a:gd name="connsiteX20" fmla="*/ 537140 w 576259"/>
                  <a:gd name="connsiteY20" fmla="*/ 423479 h 1202230"/>
                  <a:gd name="connsiteX21" fmla="*/ 515915 w 576259"/>
                  <a:gd name="connsiteY21" fmla="*/ 453984 h 1202230"/>
                  <a:gd name="connsiteX22" fmla="*/ 531846 w 576259"/>
                  <a:gd name="connsiteY22" fmla="*/ 497271 h 1202230"/>
                  <a:gd name="connsiteX23" fmla="*/ 523339 w 576259"/>
                  <a:gd name="connsiteY23" fmla="*/ 792449 h 1202230"/>
                  <a:gd name="connsiteX0" fmla="*/ 512960 w 565880"/>
                  <a:gd name="connsiteY0" fmla="*/ 792449 h 1202063"/>
                  <a:gd name="connsiteX1" fmla="*/ 492471 w 565880"/>
                  <a:gd name="connsiteY1" fmla="*/ 816462 h 1202063"/>
                  <a:gd name="connsiteX2" fmla="*/ 474385 w 565880"/>
                  <a:gd name="connsiteY2" fmla="*/ 825915 h 1202063"/>
                  <a:gd name="connsiteX3" fmla="*/ 469447 w 565880"/>
                  <a:gd name="connsiteY3" fmla="*/ 830225 h 1202063"/>
                  <a:gd name="connsiteX4" fmla="*/ 255569 w 565880"/>
                  <a:gd name="connsiteY4" fmla="*/ 884109 h 1202063"/>
                  <a:gd name="connsiteX5" fmla="*/ 199920 w 565880"/>
                  <a:gd name="connsiteY5" fmla="*/ 878785 h 1202063"/>
                  <a:gd name="connsiteX6" fmla="*/ 220271 w 565880"/>
                  <a:gd name="connsiteY6" fmla="*/ 919834 h 1202063"/>
                  <a:gd name="connsiteX7" fmla="*/ 136826 w 565880"/>
                  <a:gd name="connsiteY7" fmla="*/ 1201795 h 1202063"/>
                  <a:gd name="connsiteX8" fmla="*/ 78525 w 565880"/>
                  <a:gd name="connsiteY8" fmla="*/ 959560 h 1202063"/>
                  <a:gd name="connsiteX9" fmla="*/ 8769 w 565880"/>
                  <a:gd name="connsiteY9" fmla="*/ 723878 h 1202063"/>
                  <a:gd name="connsiteX10" fmla="*/ 11577 w 565880"/>
                  <a:gd name="connsiteY10" fmla="*/ 723985 h 1202063"/>
                  <a:gd name="connsiteX11" fmla="*/ 17909 w 565880"/>
                  <a:gd name="connsiteY11" fmla="*/ 714320 h 1202063"/>
                  <a:gd name="connsiteX12" fmla="*/ 255568 w 565880"/>
                  <a:gd name="connsiteY12" fmla="*/ 639675 h 1202063"/>
                  <a:gd name="connsiteX13" fmla="*/ 280726 w 565880"/>
                  <a:gd name="connsiteY13" fmla="*/ 642082 h 1202063"/>
                  <a:gd name="connsiteX14" fmla="*/ 253825 w 565880"/>
                  <a:gd name="connsiteY14" fmla="*/ 568986 h 1202063"/>
                  <a:gd name="connsiteX15" fmla="*/ 245447 w 565880"/>
                  <a:gd name="connsiteY15" fmla="*/ 520458 h 1202063"/>
                  <a:gd name="connsiteX16" fmla="*/ 208758 w 565880"/>
                  <a:gd name="connsiteY16" fmla="*/ 496844 h 1202063"/>
                  <a:gd name="connsiteX17" fmla="*/ 107770 w 565880"/>
                  <a:gd name="connsiteY17" fmla="*/ 271616 h 1202063"/>
                  <a:gd name="connsiteX18" fmla="*/ 336825 w 565880"/>
                  <a:gd name="connsiteY18" fmla="*/ 0 h 1202063"/>
                  <a:gd name="connsiteX19" fmla="*/ 565880 w 565880"/>
                  <a:gd name="connsiteY19" fmla="*/ 271616 h 1202063"/>
                  <a:gd name="connsiteX20" fmla="*/ 526761 w 565880"/>
                  <a:gd name="connsiteY20" fmla="*/ 423479 h 1202063"/>
                  <a:gd name="connsiteX21" fmla="*/ 505536 w 565880"/>
                  <a:gd name="connsiteY21" fmla="*/ 453984 h 1202063"/>
                  <a:gd name="connsiteX22" fmla="*/ 521467 w 565880"/>
                  <a:gd name="connsiteY22" fmla="*/ 497271 h 1202063"/>
                  <a:gd name="connsiteX23" fmla="*/ 512960 w 565880"/>
                  <a:gd name="connsiteY23" fmla="*/ 792449 h 1202063"/>
                  <a:gd name="connsiteX0" fmla="*/ 512960 w 565880"/>
                  <a:gd name="connsiteY0" fmla="*/ 796944 h 1206558"/>
                  <a:gd name="connsiteX1" fmla="*/ 492471 w 565880"/>
                  <a:gd name="connsiteY1" fmla="*/ 820957 h 1206558"/>
                  <a:gd name="connsiteX2" fmla="*/ 474385 w 565880"/>
                  <a:gd name="connsiteY2" fmla="*/ 830410 h 1206558"/>
                  <a:gd name="connsiteX3" fmla="*/ 469447 w 565880"/>
                  <a:gd name="connsiteY3" fmla="*/ 834720 h 1206558"/>
                  <a:gd name="connsiteX4" fmla="*/ 255569 w 565880"/>
                  <a:gd name="connsiteY4" fmla="*/ 888604 h 1206558"/>
                  <a:gd name="connsiteX5" fmla="*/ 199920 w 565880"/>
                  <a:gd name="connsiteY5" fmla="*/ 883280 h 1206558"/>
                  <a:gd name="connsiteX6" fmla="*/ 220271 w 565880"/>
                  <a:gd name="connsiteY6" fmla="*/ 924329 h 1206558"/>
                  <a:gd name="connsiteX7" fmla="*/ 136826 w 565880"/>
                  <a:gd name="connsiteY7" fmla="*/ 1206290 h 1206558"/>
                  <a:gd name="connsiteX8" fmla="*/ 78525 w 565880"/>
                  <a:gd name="connsiteY8" fmla="*/ 964055 h 1206558"/>
                  <a:gd name="connsiteX9" fmla="*/ 8769 w 565880"/>
                  <a:gd name="connsiteY9" fmla="*/ 728373 h 1206558"/>
                  <a:gd name="connsiteX10" fmla="*/ 11577 w 565880"/>
                  <a:gd name="connsiteY10" fmla="*/ 728480 h 1206558"/>
                  <a:gd name="connsiteX11" fmla="*/ 17909 w 565880"/>
                  <a:gd name="connsiteY11" fmla="*/ 718815 h 1206558"/>
                  <a:gd name="connsiteX12" fmla="*/ 255568 w 565880"/>
                  <a:gd name="connsiteY12" fmla="*/ 644170 h 1206558"/>
                  <a:gd name="connsiteX13" fmla="*/ 280726 w 565880"/>
                  <a:gd name="connsiteY13" fmla="*/ 646577 h 1206558"/>
                  <a:gd name="connsiteX14" fmla="*/ 253825 w 565880"/>
                  <a:gd name="connsiteY14" fmla="*/ 573481 h 1206558"/>
                  <a:gd name="connsiteX15" fmla="*/ 245447 w 565880"/>
                  <a:gd name="connsiteY15" fmla="*/ 524953 h 1206558"/>
                  <a:gd name="connsiteX16" fmla="*/ 208758 w 565880"/>
                  <a:gd name="connsiteY16" fmla="*/ 501339 h 1206558"/>
                  <a:gd name="connsiteX17" fmla="*/ 107770 w 565880"/>
                  <a:gd name="connsiteY17" fmla="*/ 276111 h 1206558"/>
                  <a:gd name="connsiteX18" fmla="*/ 159350 w 565880"/>
                  <a:gd name="connsiteY18" fmla="*/ 118718 h 1206558"/>
                  <a:gd name="connsiteX19" fmla="*/ 336825 w 565880"/>
                  <a:gd name="connsiteY19" fmla="*/ 4495 h 1206558"/>
                  <a:gd name="connsiteX20" fmla="*/ 565880 w 565880"/>
                  <a:gd name="connsiteY20" fmla="*/ 276111 h 1206558"/>
                  <a:gd name="connsiteX21" fmla="*/ 526761 w 565880"/>
                  <a:gd name="connsiteY21" fmla="*/ 427974 h 1206558"/>
                  <a:gd name="connsiteX22" fmla="*/ 505536 w 565880"/>
                  <a:gd name="connsiteY22" fmla="*/ 458479 h 1206558"/>
                  <a:gd name="connsiteX23" fmla="*/ 521467 w 565880"/>
                  <a:gd name="connsiteY23" fmla="*/ 501766 h 1206558"/>
                  <a:gd name="connsiteX24" fmla="*/ 512960 w 565880"/>
                  <a:gd name="connsiteY24" fmla="*/ 796944 h 1206558"/>
                  <a:gd name="connsiteX0" fmla="*/ 159350 w 565880"/>
                  <a:gd name="connsiteY0" fmla="*/ 118718 h 1206558"/>
                  <a:gd name="connsiteX1" fmla="*/ 336825 w 565880"/>
                  <a:gd name="connsiteY1" fmla="*/ 4495 h 1206558"/>
                  <a:gd name="connsiteX2" fmla="*/ 565880 w 565880"/>
                  <a:gd name="connsiteY2" fmla="*/ 276111 h 1206558"/>
                  <a:gd name="connsiteX3" fmla="*/ 526761 w 565880"/>
                  <a:gd name="connsiteY3" fmla="*/ 427974 h 1206558"/>
                  <a:gd name="connsiteX4" fmla="*/ 505536 w 565880"/>
                  <a:gd name="connsiteY4" fmla="*/ 458479 h 1206558"/>
                  <a:gd name="connsiteX5" fmla="*/ 521467 w 565880"/>
                  <a:gd name="connsiteY5" fmla="*/ 501766 h 1206558"/>
                  <a:gd name="connsiteX6" fmla="*/ 512960 w 565880"/>
                  <a:gd name="connsiteY6" fmla="*/ 796944 h 1206558"/>
                  <a:gd name="connsiteX7" fmla="*/ 492471 w 565880"/>
                  <a:gd name="connsiteY7" fmla="*/ 820957 h 1206558"/>
                  <a:gd name="connsiteX8" fmla="*/ 474385 w 565880"/>
                  <a:gd name="connsiteY8" fmla="*/ 830410 h 1206558"/>
                  <a:gd name="connsiteX9" fmla="*/ 469447 w 565880"/>
                  <a:gd name="connsiteY9" fmla="*/ 834720 h 1206558"/>
                  <a:gd name="connsiteX10" fmla="*/ 255569 w 565880"/>
                  <a:gd name="connsiteY10" fmla="*/ 888604 h 1206558"/>
                  <a:gd name="connsiteX11" fmla="*/ 199920 w 565880"/>
                  <a:gd name="connsiteY11" fmla="*/ 883280 h 1206558"/>
                  <a:gd name="connsiteX12" fmla="*/ 220271 w 565880"/>
                  <a:gd name="connsiteY12" fmla="*/ 924329 h 1206558"/>
                  <a:gd name="connsiteX13" fmla="*/ 136826 w 565880"/>
                  <a:gd name="connsiteY13" fmla="*/ 1206290 h 1206558"/>
                  <a:gd name="connsiteX14" fmla="*/ 78525 w 565880"/>
                  <a:gd name="connsiteY14" fmla="*/ 964055 h 1206558"/>
                  <a:gd name="connsiteX15" fmla="*/ 8769 w 565880"/>
                  <a:gd name="connsiteY15" fmla="*/ 728373 h 1206558"/>
                  <a:gd name="connsiteX16" fmla="*/ 11577 w 565880"/>
                  <a:gd name="connsiteY16" fmla="*/ 728480 h 1206558"/>
                  <a:gd name="connsiteX17" fmla="*/ 17909 w 565880"/>
                  <a:gd name="connsiteY17" fmla="*/ 718815 h 1206558"/>
                  <a:gd name="connsiteX18" fmla="*/ 255568 w 565880"/>
                  <a:gd name="connsiteY18" fmla="*/ 644170 h 1206558"/>
                  <a:gd name="connsiteX19" fmla="*/ 280726 w 565880"/>
                  <a:gd name="connsiteY19" fmla="*/ 646577 h 1206558"/>
                  <a:gd name="connsiteX20" fmla="*/ 253825 w 565880"/>
                  <a:gd name="connsiteY20" fmla="*/ 573481 h 1206558"/>
                  <a:gd name="connsiteX21" fmla="*/ 245447 w 565880"/>
                  <a:gd name="connsiteY21" fmla="*/ 524953 h 1206558"/>
                  <a:gd name="connsiteX22" fmla="*/ 208758 w 565880"/>
                  <a:gd name="connsiteY22" fmla="*/ 501339 h 1206558"/>
                  <a:gd name="connsiteX23" fmla="*/ 107770 w 565880"/>
                  <a:gd name="connsiteY23" fmla="*/ 276111 h 1206558"/>
                  <a:gd name="connsiteX24" fmla="*/ 250790 w 565880"/>
                  <a:gd name="connsiteY24" fmla="*/ 210158 h 1206558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23" fmla="*/ 250790 w 565880"/>
                  <a:gd name="connsiteY23" fmla="*/ 205663 h 1202063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55568 w 567364"/>
                  <a:gd name="connsiteY17" fmla="*/ 639675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280726 w 567364"/>
                  <a:gd name="connsiteY15" fmla="*/ 642082 h 1202063"/>
                  <a:gd name="connsiteX16" fmla="*/ 253825 w 567364"/>
                  <a:gd name="connsiteY16" fmla="*/ 568986 h 1202063"/>
                  <a:gd name="connsiteX17" fmla="*/ 245447 w 567364"/>
                  <a:gd name="connsiteY17" fmla="*/ 520458 h 1202063"/>
                  <a:gd name="connsiteX18" fmla="*/ 208758 w 567364"/>
                  <a:gd name="connsiteY18" fmla="*/ 496844 h 1202063"/>
                  <a:gd name="connsiteX19" fmla="*/ 107770 w 567364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475934 w 573851"/>
                  <a:gd name="connsiteY8" fmla="*/ 830225 h 1201919"/>
                  <a:gd name="connsiteX9" fmla="*/ 262056 w 573851"/>
                  <a:gd name="connsiteY9" fmla="*/ 884109 h 1201919"/>
                  <a:gd name="connsiteX10" fmla="*/ 206407 w 573851"/>
                  <a:gd name="connsiteY10" fmla="*/ 878785 h 1201919"/>
                  <a:gd name="connsiteX11" fmla="*/ 226758 w 573851"/>
                  <a:gd name="connsiteY11" fmla="*/ 919834 h 1201919"/>
                  <a:gd name="connsiteX12" fmla="*/ 143313 w 573851"/>
                  <a:gd name="connsiteY12" fmla="*/ 1201795 h 1201919"/>
                  <a:gd name="connsiteX13" fmla="*/ 85012 w 573851"/>
                  <a:gd name="connsiteY13" fmla="*/ 959560 h 1201919"/>
                  <a:gd name="connsiteX14" fmla="*/ 15256 w 573851"/>
                  <a:gd name="connsiteY14" fmla="*/ 723878 h 1201919"/>
                  <a:gd name="connsiteX15" fmla="*/ 287213 w 573851"/>
                  <a:gd name="connsiteY15" fmla="*/ 642082 h 1201919"/>
                  <a:gd name="connsiteX16" fmla="*/ 260312 w 573851"/>
                  <a:gd name="connsiteY16" fmla="*/ 568986 h 1201919"/>
                  <a:gd name="connsiteX17" fmla="*/ 251934 w 573851"/>
                  <a:gd name="connsiteY17" fmla="*/ 520458 h 1201919"/>
                  <a:gd name="connsiteX18" fmla="*/ 215245 w 573851"/>
                  <a:gd name="connsiteY18" fmla="*/ 496844 h 1201919"/>
                  <a:gd name="connsiteX19" fmla="*/ 114257 w 573851"/>
                  <a:gd name="connsiteY19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262056 w 573851"/>
                  <a:gd name="connsiteY8" fmla="*/ 884109 h 1201919"/>
                  <a:gd name="connsiteX9" fmla="*/ 206407 w 573851"/>
                  <a:gd name="connsiteY9" fmla="*/ 878785 h 1201919"/>
                  <a:gd name="connsiteX10" fmla="*/ 226758 w 573851"/>
                  <a:gd name="connsiteY10" fmla="*/ 919834 h 1201919"/>
                  <a:gd name="connsiteX11" fmla="*/ 143313 w 573851"/>
                  <a:gd name="connsiteY11" fmla="*/ 1201795 h 1201919"/>
                  <a:gd name="connsiteX12" fmla="*/ 85012 w 573851"/>
                  <a:gd name="connsiteY12" fmla="*/ 959560 h 1201919"/>
                  <a:gd name="connsiteX13" fmla="*/ 15256 w 573851"/>
                  <a:gd name="connsiteY13" fmla="*/ 723878 h 1201919"/>
                  <a:gd name="connsiteX14" fmla="*/ 287213 w 573851"/>
                  <a:gd name="connsiteY14" fmla="*/ 642082 h 1201919"/>
                  <a:gd name="connsiteX15" fmla="*/ 260312 w 573851"/>
                  <a:gd name="connsiteY15" fmla="*/ 568986 h 1201919"/>
                  <a:gd name="connsiteX16" fmla="*/ 251934 w 573851"/>
                  <a:gd name="connsiteY16" fmla="*/ 520458 h 1201919"/>
                  <a:gd name="connsiteX17" fmla="*/ 215245 w 573851"/>
                  <a:gd name="connsiteY17" fmla="*/ 496844 h 1201919"/>
                  <a:gd name="connsiteX18" fmla="*/ 114257 w 573851"/>
                  <a:gd name="connsiteY18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62056 w 573851"/>
                  <a:gd name="connsiteY7" fmla="*/ 884109 h 1201919"/>
                  <a:gd name="connsiteX8" fmla="*/ 206407 w 573851"/>
                  <a:gd name="connsiteY8" fmla="*/ 878785 h 1201919"/>
                  <a:gd name="connsiteX9" fmla="*/ 226758 w 573851"/>
                  <a:gd name="connsiteY9" fmla="*/ 919834 h 1201919"/>
                  <a:gd name="connsiteX10" fmla="*/ 143313 w 573851"/>
                  <a:gd name="connsiteY10" fmla="*/ 1201795 h 1201919"/>
                  <a:gd name="connsiteX11" fmla="*/ 85012 w 573851"/>
                  <a:gd name="connsiteY11" fmla="*/ 959560 h 1201919"/>
                  <a:gd name="connsiteX12" fmla="*/ 15256 w 573851"/>
                  <a:gd name="connsiteY12" fmla="*/ 723878 h 1201919"/>
                  <a:gd name="connsiteX13" fmla="*/ 287213 w 573851"/>
                  <a:gd name="connsiteY13" fmla="*/ 642082 h 1201919"/>
                  <a:gd name="connsiteX14" fmla="*/ 260312 w 573851"/>
                  <a:gd name="connsiteY14" fmla="*/ 568986 h 1201919"/>
                  <a:gd name="connsiteX15" fmla="*/ 251934 w 573851"/>
                  <a:gd name="connsiteY15" fmla="*/ 520458 h 1201919"/>
                  <a:gd name="connsiteX16" fmla="*/ 215245 w 573851"/>
                  <a:gd name="connsiteY16" fmla="*/ 496844 h 1201919"/>
                  <a:gd name="connsiteX17" fmla="*/ 114257 w 573851"/>
                  <a:gd name="connsiteY17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06407 w 573851"/>
                  <a:gd name="connsiteY7" fmla="*/ 878785 h 1201919"/>
                  <a:gd name="connsiteX8" fmla="*/ 226758 w 573851"/>
                  <a:gd name="connsiteY8" fmla="*/ 919834 h 1201919"/>
                  <a:gd name="connsiteX9" fmla="*/ 143313 w 573851"/>
                  <a:gd name="connsiteY9" fmla="*/ 1201795 h 1201919"/>
                  <a:gd name="connsiteX10" fmla="*/ 85012 w 573851"/>
                  <a:gd name="connsiteY10" fmla="*/ 959560 h 1201919"/>
                  <a:gd name="connsiteX11" fmla="*/ 15256 w 573851"/>
                  <a:gd name="connsiteY11" fmla="*/ 723878 h 1201919"/>
                  <a:gd name="connsiteX12" fmla="*/ 287213 w 573851"/>
                  <a:gd name="connsiteY12" fmla="*/ 642082 h 1201919"/>
                  <a:gd name="connsiteX13" fmla="*/ 260312 w 573851"/>
                  <a:gd name="connsiteY13" fmla="*/ 568986 h 1201919"/>
                  <a:gd name="connsiteX14" fmla="*/ 251934 w 573851"/>
                  <a:gd name="connsiteY14" fmla="*/ 520458 h 1201919"/>
                  <a:gd name="connsiteX15" fmla="*/ 215245 w 573851"/>
                  <a:gd name="connsiteY15" fmla="*/ 496844 h 1201919"/>
                  <a:gd name="connsiteX16" fmla="*/ 114257 w 573851"/>
                  <a:gd name="connsiteY16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206407 w 573851"/>
                  <a:gd name="connsiteY6" fmla="*/ 878785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187847 w 573851"/>
                  <a:gd name="connsiteY6" fmla="*/ 868070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715"/>
                  <a:gd name="connsiteX1" fmla="*/ 572367 w 573851"/>
                  <a:gd name="connsiteY1" fmla="*/ 271616 h 1202715"/>
                  <a:gd name="connsiteX2" fmla="*/ 533248 w 573851"/>
                  <a:gd name="connsiteY2" fmla="*/ 423479 h 1202715"/>
                  <a:gd name="connsiteX3" fmla="*/ 512023 w 573851"/>
                  <a:gd name="connsiteY3" fmla="*/ 453984 h 1202715"/>
                  <a:gd name="connsiteX4" fmla="*/ 527954 w 573851"/>
                  <a:gd name="connsiteY4" fmla="*/ 497271 h 1202715"/>
                  <a:gd name="connsiteX5" fmla="*/ 519447 w 573851"/>
                  <a:gd name="connsiteY5" fmla="*/ 792449 h 1202715"/>
                  <a:gd name="connsiteX6" fmla="*/ 187847 w 573851"/>
                  <a:gd name="connsiteY6" fmla="*/ 868070 h 1202715"/>
                  <a:gd name="connsiteX7" fmla="*/ 231644 w 573851"/>
                  <a:gd name="connsiteY7" fmla="*/ 1016144 h 1202715"/>
                  <a:gd name="connsiteX8" fmla="*/ 143313 w 573851"/>
                  <a:gd name="connsiteY8" fmla="*/ 1201795 h 1202715"/>
                  <a:gd name="connsiteX9" fmla="*/ 85012 w 573851"/>
                  <a:gd name="connsiteY9" fmla="*/ 959560 h 1202715"/>
                  <a:gd name="connsiteX10" fmla="*/ 15256 w 573851"/>
                  <a:gd name="connsiteY10" fmla="*/ 723878 h 1202715"/>
                  <a:gd name="connsiteX11" fmla="*/ 287213 w 573851"/>
                  <a:gd name="connsiteY11" fmla="*/ 642082 h 1202715"/>
                  <a:gd name="connsiteX12" fmla="*/ 260312 w 573851"/>
                  <a:gd name="connsiteY12" fmla="*/ 568986 h 1202715"/>
                  <a:gd name="connsiteX13" fmla="*/ 251934 w 573851"/>
                  <a:gd name="connsiteY13" fmla="*/ 520458 h 1202715"/>
                  <a:gd name="connsiteX14" fmla="*/ 215245 w 573851"/>
                  <a:gd name="connsiteY14" fmla="*/ 496844 h 1202715"/>
                  <a:gd name="connsiteX15" fmla="*/ 114257 w 573851"/>
                  <a:gd name="connsiteY15" fmla="*/ 271616 h 1202715"/>
                  <a:gd name="connsiteX0" fmla="*/ 343312 w 573851"/>
                  <a:gd name="connsiteY0" fmla="*/ 0 h 1202676"/>
                  <a:gd name="connsiteX1" fmla="*/ 572367 w 573851"/>
                  <a:gd name="connsiteY1" fmla="*/ 271616 h 1202676"/>
                  <a:gd name="connsiteX2" fmla="*/ 533248 w 573851"/>
                  <a:gd name="connsiteY2" fmla="*/ 423479 h 1202676"/>
                  <a:gd name="connsiteX3" fmla="*/ 512023 w 573851"/>
                  <a:gd name="connsiteY3" fmla="*/ 453984 h 1202676"/>
                  <a:gd name="connsiteX4" fmla="*/ 527954 w 573851"/>
                  <a:gd name="connsiteY4" fmla="*/ 497271 h 1202676"/>
                  <a:gd name="connsiteX5" fmla="*/ 519447 w 573851"/>
                  <a:gd name="connsiteY5" fmla="*/ 792449 h 1202676"/>
                  <a:gd name="connsiteX6" fmla="*/ 187847 w 573851"/>
                  <a:gd name="connsiteY6" fmla="*/ 868070 h 1202676"/>
                  <a:gd name="connsiteX7" fmla="*/ 231644 w 573851"/>
                  <a:gd name="connsiteY7" fmla="*/ 1016144 h 1202676"/>
                  <a:gd name="connsiteX8" fmla="*/ 143313 w 573851"/>
                  <a:gd name="connsiteY8" fmla="*/ 1201795 h 1202676"/>
                  <a:gd name="connsiteX9" fmla="*/ 85012 w 573851"/>
                  <a:gd name="connsiteY9" fmla="*/ 959560 h 1202676"/>
                  <a:gd name="connsiteX10" fmla="*/ 15256 w 573851"/>
                  <a:gd name="connsiteY10" fmla="*/ 723878 h 1202676"/>
                  <a:gd name="connsiteX11" fmla="*/ 287213 w 573851"/>
                  <a:gd name="connsiteY11" fmla="*/ 642082 h 1202676"/>
                  <a:gd name="connsiteX12" fmla="*/ 260312 w 573851"/>
                  <a:gd name="connsiteY12" fmla="*/ 568986 h 1202676"/>
                  <a:gd name="connsiteX13" fmla="*/ 251934 w 573851"/>
                  <a:gd name="connsiteY13" fmla="*/ 520458 h 1202676"/>
                  <a:gd name="connsiteX14" fmla="*/ 215245 w 573851"/>
                  <a:gd name="connsiteY14" fmla="*/ 496844 h 1202676"/>
                  <a:gd name="connsiteX15" fmla="*/ 114257 w 573851"/>
                  <a:gd name="connsiteY15" fmla="*/ 271616 h 1202676"/>
                  <a:gd name="connsiteX0" fmla="*/ 343312 w 581747"/>
                  <a:gd name="connsiteY0" fmla="*/ 0 h 1202676"/>
                  <a:gd name="connsiteX1" fmla="*/ 580320 w 581747"/>
                  <a:gd name="connsiteY1" fmla="*/ 210216 h 1202676"/>
                  <a:gd name="connsiteX2" fmla="*/ 533248 w 581747"/>
                  <a:gd name="connsiteY2" fmla="*/ 423479 h 1202676"/>
                  <a:gd name="connsiteX3" fmla="*/ 512023 w 581747"/>
                  <a:gd name="connsiteY3" fmla="*/ 453984 h 1202676"/>
                  <a:gd name="connsiteX4" fmla="*/ 527954 w 581747"/>
                  <a:gd name="connsiteY4" fmla="*/ 497271 h 1202676"/>
                  <a:gd name="connsiteX5" fmla="*/ 519447 w 581747"/>
                  <a:gd name="connsiteY5" fmla="*/ 792449 h 1202676"/>
                  <a:gd name="connsiteX6" fmla="*/ 187847 w 581747"/>
                  <a:gd name="connsiteY6" fmla="*/ 868070 h 1202676"/>
                  <a:gd name="connsiteX7" fmla="*/ 231644 w 581747"/>
                  <a:gd name="connsiteY7" fmla="*/ 1016144 h 1202676"/>
                  <a:gd name="connsiteX8" fmla="*/ 143313 w 581747"/>
                  <a:gd name="connsiteY8" fmla="*/ 1201795 h 1202676"/>
                  <a:gd name="connsiteX9" fmla="*/ 85012 w 581747"/>
                  <a:gd name="connsiteY9" fmla="*/ 959560 h 1202676"/>
                  <a:gd name="connsiteX10" fmla="*/ 15256 w 581747"/>
                  <a:gd name="connsiteY10" fmla="*/ 723878 h 1202676"/>
                  <a:gd name="connsiteX11" fmla="*/ 287213 w 581747"/>
                  <a:gd name="connsiteY11" fmla="*/ 642082 h 1202676"/>
                  <a:gd name="connsiteX12" fmla="*/ 260312 w 581747"/>
                  <a:gd name="connsiteY12" fmla="*/ 568986 h 1202676"/>
                  <a:gd name="connsiteX13" fmla="*/ 251934 w 581747"/>
                  <a:gd name="connsiteY13" fmla="*/ 520458 h 1202676"/>
                  <a:gd name="connsiteX14" fmla="*/ 215245 w 581747"/>
                  <a:gd name="connsiteY14" fmla="*/ 496844 h 1202676"/>
                  <a:gd name="connsiteX15" fmla="*/ 114257 w 581747"/>
                  <a:gd name="connsiteY15" fmla="*/ 271616 h 1202676"/>
                  <a:gd name="connsiteX0" fmla="*/ 343312 w 569698"/>
                  <a:gd name="connsiteY0" fmla="*/ 0 h 1202676"/>
                  <a:gd name="connsiteX1" fmla="*/ 568181 w 569698"/>
                  <a:gd name="connsiteY1" fmla="*/ 216955 h 1202676"/>
                  <a:gd name="connsiteX2" fmla="*/ 533248 w 569698"/>
                  <a:gd name="connsiteY2" fmla="*/ 423479 h 1202676"/>
                  <a:gd name="connsiteX3" fmla="*/ 512023 w 569698"/>
                  <a:gd name="connsiteY3" fmla="*/ 453984 h 1202676"/>
                  <a:gd name="connsiteX4" fmla="*/ 527954 w 569698"/>
                  <a:gd name="connsiteY4" fmla="*/ 497271 h 1202676"/>
                  <a:gd name="connsiteX5" fmla="*/ 519447 w 569698"/>
                  <a:gd name="connsiteY5" fmla="*/ 792449 h 1202676"/>
                  <a:gd name="connsiteX6" fmla="*/ 187847 w 569698"/>
                  <a:gd name="connsiteY6" fmla="*/ 868070 h 1202676"/>
                  <a:gd name="connsiteX7" fmla="*/ 231644 w 569698"/>
                  <a:gd name="connsiteY7" fmla="*/ 1016144 h 1202676"/>
                  <a:gd name="connsiteX8" fmla="*/ 143313 w 569698"/>
                  <a:gd name="connsiteY8" fmla="*/ 1201795 h 1202676"/>
                  <a:gd name="connsiteX9" fmla="*/ 85012 w 569698"/>
                  <a:gd name="connsiteY9" fmla="*/ 959560 h 1202676"/>
                  <a:gd name="connsiteX10" fmla="*/ 15256 w 569698"/>
                  <a:gd name="connsiteY10" fmla="*/ 723878 h 1202676"/>
                  <a:gd name="connsiteX11" fmla="*/ 287213 w 569698"/>
                  <a:gd name="connsiteY11" fmla="*/ 642082 h 1202676"/>
                  <a:gd name="connsiteX12" fmla="*/ 260312 w 569698"/>
                  <a:gd name="connsiteY12" fmla="*/ 568986 h 1202676"/>
                  <a:gd name="connsiteX13" fmla="*/ 251934 w 569698"/>
                  <a:gd name="connsiteY13" fmla="*/ 520458 h 1202676"/>
                  <a:gd name="connsiteX14" fmla="*/ 215245 w 569698"/>
                  <a:gd name="connsiteY14" fmla="*/ 496844 h 1202676"/>
                  <a:gd name="connsiteX15" fmla="*/ 114257 w 569698"/>
                  <a:gd name="connsiteY15" fmla="*/ 271616 h 1202676"/>
                  <a:gd name="connsiteX0" fmla="*/ 343312 w 580978"/>
                  <a:gd name="connsiteY0" fmla="*/ 0 h 1202676"/>
                  <a:gd name="connsiteX1" fmla="*/ 568181 w 580978"/>
                  <a:gd name="connsiteY1" fmla="*/ 216955 h 1202676"/>
                  <a:gd name="connsiteX2" fmla="*/ 533248 w 580978"/>
                  <a:gd name="connsiteY2" fmla="*/ 423479 h 1202676"/>
                  <a:gd name="connsiteX3" fmla="*/ 512023 w 580978"/>
                  <a:gd name="connsiteY3" fmla="*/ 453984 h 1202676"/>
                  <a:gd name="connsiteX4" fmla="*/ 527954 w 580978"/>
                  <a:gd name="connsiteY4" fmla="*/ 497271 h 1202676"/>
                  <a:gd name="connsiteX5" fmla="*/ 519447 w 580978"/>
                  <a:gd name="connsiteY5" fmla="*/ 792449 h 1202676"/>
                  <a:gd name="connsiteX6" fmla="*/ 187847 w 580978"/>
                  <a:gd name="connsiteY6" fmla="*/ 868070 h 1202676"/>
                  <a:gd name="connsiteX7" fmla="*/ 231644 w 580978"/>
                  <a:gd name="connsiteY7" fmla="*/ 1016144 h 1202676"/>
                  <a:gd name="connsiteX8" fmla="*/ 143313 w 580978"/>
                  <a:gd name="connsiteY8" fmla="*/ 1201795 h 1202676"/>
                  <a:gd name="connsiteX9" fmla="*/ 85012 w 580978"/>
                  <a:gd name="connsiteY9" fmla="*/ 959560 h 1202676"/>
                  <a:gd name="connsiteX10" fmla="*/ 15256 w 580978"/>
                  <a:gd name="connsiteY10" fmla="*/ 723878 h 1202676"/>
                  <a:gd name="connsiteX11" fmla="*/ 287213 w 580978"/>
                  <a:gd name="connsiteY11" fmla="*/ 642082 h 1202676"/>
                  <a:gd name="connsiteX12" fmla="*/ 260312 w 580978"/>
                  <a:gd name="connsiteY12" fmla="*/ 568986 h 1202676"/>
                  <a:gd name="connsiteX13" fmla="*/ 251934 w 580978"/>
                  <a:gd name="connsiteY13" fmla="*/ 520458 h 1202676"/>
                  <a:gd name="connsiteX14" fmla="*/ 215245 w 580978"/>
                  <a:gd name="connsiteY14" fmla="*/ 496844 h 1202676"/>
                  <a:gd name="connsiteX15" fmla="*/ 114257 w 580978"/>
                  <a:gd name="connsiteY15" fmla="*/ 271616 h 1202676"/>
                  <a:gd name="connsiteX0" fmla="*/ 343312 w 575535"/>
                  <a:gd name="connsiteY0" fmla="*/ 0 h 1202676"/>
                  <a:gd name="connsiteX1" fmla="*/ 568181 w 575535"/>
                  <a:gd name="connsiteY1" fmla="*/ 216955 h 1202676"/>
                  <a:gd name="connsiteX2" fmla="*/ 533248 w 575535"/>
                  <a:gd name="connsiteY2" fmla="*/ 423479 h 1202676"/>
                  <a:gd name="connsiteX3" fmla="*/ 512023 w 575535"/>
                  <a:gd name="connsiteY3" fmla="*/ 453984 h 1202676"/>
                  <a:gd name="connsiteX4" fmla="*/ 527954 w 575535"/>
                  <a:gd name="connsiteY4" fmla="*/ 497271 h 1202676"/>
                  <a:gd name="connsiteX5" fmla="*/ 519447 w 575535"/>
                  <a:gd name="connsiteY5" fmla="*/ 792449 h 1202676"/>
                  <a:gd name="connsiteX6" fmla="*/ 187847 w 575535"/>
                  <a:gd name="connsiteY6" fmla="*/ 868070 h 1202676"/>
                  <a:gd name="connsiteX7" fmla="*/ 231644 w 575535"/>
                  <a:gd name="connsiteY7" fmla="*/ 1016144 h 1202676"/>
                  <a:gd name="connsiteX8" fmla="*/ 143313 w 575535"/>
                  <a:gd name="connsiteY8" fmla="*/ 1201795 h 1202676"/>
                  <a:gd name="connsiteX9" fmla="*/ 85012 w 575535"/>
                  <a:gd name="connsiteY9" fmla="*/ 959560 h 1202676"/>
                  <a:gd name="connsiteX10" fmla="*/ 15256 w 575535"/>
                  <a:gd name="connsiteY10" fmla="*/ 723878 h 1202676"/>
                  <a:gd name="connsiteX11" fmla="*/ 287213 w 575535"/>
                  <a:gd name="connsiteY11" fmla="*/ 642082 h 1202676"/>
                  <a:gd name="connsiteX12" fmla="*/ 260312 w 575535"/>
                  <a:gd name="connsiteY12" fmla="*/ 568986 h 1202676"/>
                  <a:gd name="connsiteX13" fmla="*/ 251934 w 575535"/>
                  <a:gd name="connsiteY13" fmla="*/ 520458 h 1202676"/>
                  <a:gd name="connsiteX14" fmla="*/ 215245 w 575535"/>
                  <a:gd name="connsiteY14" fmla="*/ 496844 h 1202676"/>
                  <a:gd name="connsiteX15" fmla="*/ 114257 w 575535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1182" h="1202676">
                    <a:moveTo>
                      <a:pt x="338959" y="0"/>
                    </a:moveTo>
                    <a:cubicBezTo>
                      <a:pt x="406714" y="26232"/>
                      <a:pt x="541759" y="114697"/>
                      <a:pt x="563828" y="216955"/>
                    </a:cubicBezTo>
                    <a:cubicBezTo>
                      <a:pt x="585897" y="319213"/>
                      <a:pt x="553593" y="380129"/>
                      <a:pt x="528895" y="423479"/>
                    </a:cubicBezTo>
                    <a:lnTo>
                      <a:pt x="507670" y="453984"/>
                    </a:lnTo>
                    <a:lnTo>
                      <a:pt x="523601" y="497271"/>
                    </a:lnTo>
                    <a:cubicBezTo>
                      <a:pt x="556519" y="620121"/>
                      <a:pt x="551061" y="734556"/>
                      <a:pt x="515094" y="792449"/>
                    </a:cubicBezTo>
                    <a:cubicBezTo>
                      <a:pt x="434990" y="906719"/>
                      <a:pt x="232276" y="846839"/>
                      <a:pt x="183494" y="868070"/>
                    </a:cubicBezTo>
                    <a:lnTo>
                      <a:pt x="227291" y="1016144"/>
                    </a:lnTo>
                    <a:cubicBezTo>
                      <a:pt x="262653" y="1148118"/>
                      <a:pt x="177282" y="1210993"/>
                      <a:pt x="138960" y="1201795"/>
                    </a:cubicBezTo>
                    <a:cubicBezTo>
                      <a:pt x="100638" y="1192597"/>
                      <a:pt x="116021" y="1091534"/>
                      <a:pt x="80659" y="959560"/>
                    </a:cubicBezTo>
                    <a:cubicBezTo>
                      <a:pt x="45297" y="827586"/>
                      <a:pt x="-27541" y="769927"/>
                      <a:pt x="10903" y="723878"/>
                    </a:cubicBezTo>
                    <a:cubicBezTo>
                      <a:pt x="49347" y="677829"/>
                      <a:pt x="207406" y="771611"/>
                      <a:pt x="311326" y="683266"/>
                    </a:cubicBezTo>
                    <a:lnTo>
                      <a:pt x="255959" y="568986"/>
                    </a:lnTo>
                    <a:lnTo>
                      <a:pt x="247581" y="520458"/>
                    </a:lnTo>
                    <a:lnTo>
                      <a:pt x="210892" y="496844"/>
                    </a:lnTo>
                    <a:cubicBezTo>
                      <a:pt x="149963" y="448033"/>
                      <a:pt x="109904" y="365372"/>
                      <a:pt x="109904" y="271616"/>
                    </a:cubicBezTo>
                  </a:path>
                </a:pathLst>
              </a:custGeom>
              <a:solidFill>
                <a:srgbClr val="FFCCCC"/>
              </a:solidFill>
              <a:ln w="3175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9C70C8FF-CDB2-3EE1-5094-5D42964D62E0}"/>
                  </a:ext>
                </a:extLst>
              </p:cNvPr>
              <p:cNvSpPr/>
              <p:nvPr/>
            </p:nvSpPr>
            <p:spPr bwMode="auto">
              <a:xfrm rot="318505">
                <a:off x="5348601" y="1940182"/>
                <a:ext cx="389691" cy="883122"/>
              </a:xfrm>
              <a:custGeom>
                <a:avLst/>
                <a:gdLst>
                  <a:gd name="connsiteX0" fmla="*/ 267023 w 389691"/>
                  <a:gd name="connsiteY0" fmla="*/ 0 h 1046302"/>
                  <a:gd name="connsiteX1" fmla="*/ 314819 w 389691"/>
                  <a:gd name="connsiteY1" fmla="*/ 34887 h 1046302"/>
                  <a:gd name="connsiteX2" fmla="*/ 316907 w 389691"/>
                  <a:gd name="connsiteY2" fmla="*/ 46275 h 1046302"/>
                  <a:gd name="connsiteX3" fmla="*/ 317626 w 389691"/>
                  <a:gd name="connsiteY3" fmla="*/ 45741 h 1046302"/>
                  <a:gd name="connsiteX4" fmla="*/ 337818 w 389691"/>
                  <a:gd name="connsiteY4" fmla="*/ 41253 h 1046302"/>
                  <a:gd name="connsiteX5" fmla="*/ 389691 w 389691"/>
                  <a:gd name="connsiteY5" fmla="*/ 98374 h 1046302"/>
                  <a:gd name="connsiteX6" fmla="*/ 358009 w 389691"/>
                  <a:gd name="connsiteY6" fmla="*/ 151006 h 1046302"/>
                  <a:gd name="connsiteX7" fmla="*/ 355990 w 389691"/>
                  <a:gd name="connsiteY7" fmla="*/ 151454 h 1046302"/>
                  <a:gd name="connsiteX8" fmla="*/ 359757 w 389691"/>
                  <a:gd name="connsiteY8" fmla="*/ 180339 h 1046302"/>
                  <a:gd name="connsiteX9" fmla="*/ 351939 w 389691"/>
                  <a:gd name="connsiteY9" fmla="*/ 225231 h 1046302"/>
                  <a:gd name="connsiteX10" fmla="*/ 331378 w 389691"/>
                  <a:gd name="connsiteY10" fmla="*/ 260586 h 1046302"/>
                  <a:gd name="connsiteX11" fmla="*/ 339065 w 389691"/>
                  <a:gd name="connsiteY11" fmla="*/ 276582 h 1046302"/>
                  <a:gd name="connsiteX12" fmla="*/ 367612 w 389691"/>
                  <a:gd name="connsiteY12" fmla="*/ 489286 h 1046302"/>
                  <a:gd name="connsiteX13" fmla="*/ 339065 w 389691"/>
                  <a:gd name="connsiteY13" fmla="*/ 701989 h 1046302"/>
                  <a:gd name="connsiteX14" fmla="*/ 326324 w 389691"/>
                  <a:gd name="connsiteY14" fmla="*/ 728502 h 1046302"/>
                  <a:gd name="connsiteX15" fmla="*/ 298289 w 389691"/>
                  <a:gd name="connsiteY15" fmla="*/ 811620 h 1046302"/>
                  <a:gd name="connsiteX16" fmla="*/ 244619 w 389691"/>
                  <a:gd name="connsiteY16" fmla="*/ 915965 h 1046302"/>
                  <a:gd name="connsiteX17" fmla="*/ 177814 w 389691"/>
                  <a:gd name="connsiteY17" fmla="*/ 1012429 h 1046302"/>
                  <a:gd name="connsiteX18" fmla="*/ 145911 w 389691"/>
                  <a:gd name="connsiteY18" fmla="*/ 1046302 h 1046302"/>
                  <a:gd name="connsiteX19" fmla="*/ 110198 w 389691"/>
                  <a:gd name="connsiteY19" fmla="*/ 949801 h 1046302"/>
                  <a:gd name="connsiteX20" fmla="*/ 0 w 389691"/>
                  <a:gd name="connsiteY20" fmla="*/ 990583 h 1046302"/>
                  <a:gd name="connsiteX21" fmla="*/ 23798 w 389691"/>
                  <a:gd name="connsiteY21" fmla="*/ 920027 h 1046302"/>
                  <a:gd name="connsiteX22" fmla="*/ 77468 w 389691"/>
                  <a:gd name="connsiteY22" fmla="*/ 815682 h 1046302"/>
                  <a:gd name="connsiteX23" fmla="*/ 144273 w 389691"/>
                  <a:gd name="connsiteY23" fmla="*/ 719218 h 1046302"/>
                  <a:gd name="connsiteX24" fmla="*/ 193563 w 389691"/>
                  <a:gd name="connsiteY24" fmla="*/ 666884 h 1046302"/>
                  <a:gd name="connsiteX25" fmla="*/ 180345 w 389691"/>
                  <a:gd name="connsiteY25" fmla="*/ 606374 h 1046302"/>
                  <a:gd name="connsiteX26" fmla="*/ 172686 w 389691"/>
                  <a:gd name="connsiteY26" fmla="*/ 489286 h 1046302"/>
                  <a:gd name="connsiteX27" fmla="*/ 201232 w 389691"/>
                  <a:gd name="connsiteY27" fmla="*/ 276582 h 1046302"/>
                  <a:gd name="connsiteX28" fmla="*/ 203279 w 389691"/>
                  <a:gd name="connsiteY28" fmla="*/ 272322 h 1046302"/>
                  <a:gd name="connsiteX29" fmla="*/ 189934 w 389691"/>
                  <a:gd name="connsiteY29" fmla="*/ 261891 h 1046302"/>
                  <a:gd name="connsiteX30" fmla="*/ 160796 w 389691"/>
                  <a:gd name="connsiteY30" fmla="*/ 180339 h 1046302"/>
                  <a:gd name="connsiteX31" fmla="*/ 168614 w 389691"/>
                  <a:gd name="connsiteY31" fmla="*/ 135446 h 1046302"/>
                  <a:gd name="connsiteX32" fmla="*/ 178978 w 389691"/>
                  <a:gd name="connsiteY32" fmla="*/ 117625 h 1046302"/>
                  <a:gd name="connsiteX33" fmla="*/ 176437 w 389691"/>
                  <a:gd name="connsiteY33" fmla="*/ 103766 h 1046302"/>
                  <a:gd name="connsiteX34" fmla="*/ 191630 w 389691"/>
                  <a:gd name="connsiteY34" fmla="*/ 63376 h 1046302"/>
                  <a:gd name="connsiteX35" fmla="*/ 216045 w 389691"/>
                  <a:gd name="connsiteY35" fmla="*/ 52239 h 1046302"/>
                  <a:gd name="connsiteX36" fmla="*/ 219226 w 389691"/>
                  <a:gd name="connsiteY36" fmla="*/ 34887 h 1046302"/>
                  <a:gd name="connsiteX37" fmla="*/ 267023 w 389691"/>
                  <a:gd name="connsiteY37" fmla="*/ 0 h 1046302"/>
                  <a:gd name="connsiteX0" fmla="*/ 110198 w 389691"/>
                  <a:gd name="connsiteY0" fmla="*/ 949801 h 1046302"/>
                  <a:gd name="connsiteX1" fmla="*/ 0 w 389691"/>
                  <a:gd name="connsiteY1" fmla="*/ 990583 h 1046302"/>
                  <a:gd name="connsiteX2" fmla="*/ 23798 w 389691"/>
                  <a:gd name="connsiteY2" fmla="*/ 920027 h 1046302"/>
                  <a:gd name="connsiteX3" fmla="*/ 77468 w 389691"/>
                  <a:gd name="connsiteY3" fmla="*/ 815682 h 1046302"/>
                  <a:gd name="connsiteX4" fmla="*/ 144273 w 389691"/>
                  <a:gd name="connsiteY4" fmla="*/ 719218 h 1046302"/>
                  <a:gd name="connsiteX5" fmla="*/ 193563 w 389691"/>
                  <a:gd name="connsiteY5" fmla="*/ 666884 h 1046302"/>
                  <a:gd name="connsiteX6" fmla="*/ 180345 w 389691"/>
                  <a:gd name="connsiteY6" fmla="*/ 606374 h 1046302"/>
                  <a:gd name="connsiteX7" fmla="*/ 172686 w 389691"/>
                  <a:gd name="connsiteY7" fmla="*/ 489286 h 1046302"/>
                  <a:gd name="connsiteX8" fmla="*/ 201232 w 389691"/>
                  <a:gd name="connsiteY8" fmla="*/ 276582 h 1046302"/>
                  <a:gd name="connsiteX9" fmla="*/ 203279 w 389691"/>
                  <a:gd name="connsiteY9" fmla="*/ 272322 h 1046302"/>
                  <a:gd name="connsiteX10" fmla="*/ 189934 w 389691"/>
                  <a:gd name="connsiteY10" fmla="*/ 261891 h 1046302"/>
                  <a:gd name="connsiteX11" fmla="*/ 160796 w 389691"/>
                  <a:gd name="connsiteY11" fmla="*/ 180339 h 1046302"/>
                  <a:gd name="connsiteX12" fmla="*/ 168614 w 389691"/>
                  <a:gd name="connsiteY12" fmla="*/ 135446 h 1046302"/>
                  <a:gd name="connsiteX13" fmla="*/ 178978 w 389691"/>
                  <a:gd name="connsiteY13" fmla="*/ 117625 h 1046302"/>
                  <a:gd name="connsiteX14" fmla="*/ 176437 w 389691"/>
                  <a:gd name="connsiteY14" fmla="*/ 103766 h 1046302"/>
                  <a:gd name="connsiteX15" fmla="*/ 191630 w 389691"/>
                  <a:gd name="connsiteY15" fmla="*/ 63376 h 1046302"/>
                  <a:gd name="connsiteX16" fmla="*/ 216045 w 389691"/>
                  <a:gd name="connsiteY16" fmla="*/ 52239 h 1046302"/>
                  <a:gd name="connsiteX17" fmla="*/ 219226 w 389691"/>
                  <a:gd name="connsiteY17" fmla="*/ 34887 h 1046302"/>
                  <a:gd name="connsiteX18" fmla="*/ 267023 w 389691"/>
                  <a:gd name="connsiteY18" fmla="*/ 0 h 1046302"/>
                  <a:gd name="connsiteX19" fmla="*/ 314819 w 389691"/>
                  <a:gd name="connsiteY19" fmla="*/ 34887 h 1046302"/>
                  <a:gd name="connsiteX20" fmla="*/ 316907 w 389691"/>
                  <a:gd name="connsiteY20" fmla="*/ 46275 h 1046302"/>
                  <a:gd name="connsiteX21" fmla="*/ 317626 w 389691"/>
                  <a:gd name="connsiteY21" fmla="*/ 45741 h 1046302"/>
                  <a:gd name="connsiteX22" fmla="*/ 337818 w 389691"/>
                  <a:gd name="connsiteY22" fmla="*/ 41253 h 1046302"/>
                  <a:gd name="connsiteX23" fmla="*/ 389691 w 389691"/>
                  <a:gd name="connsiteY23" fmla="*/ 98374 h 1046302"/>
                  <a:gd name="connsiteX24" fmla="*/ 358009 w 389691"/>
                  <a:gd name="connsiteY24" fmla="*/ 151006 h 1046302"/>
                  <a:gd name="connsiteX25" fmla="*/ 355990 w 389691"/>
                  <a:gd name="connsiteY25" fmla="*/ 151454 h 1046302"/>
                  <a:gd name="connsiteX26" fmla="*/ 359757 w 389691"/>
                  <a:gd name="connsiteY26" fmla="*/ 180339 h 1046302"/>
                  <a:gd name="connsiteX27" fmla="*/ 351939 w 389691"/>
                  <a:gd name="connsiteY27" fmla="*/ 225231 h 1046302"/>
                  <a:gd name="connsiteX28" fmla="*/ 331378 w 389691"/>
                  <a:gd name="connsiteY28" fmla="*/ 260586 h 1046302"/>
                  <a:gd name="connsiteX29" fmla="*/ 339065 w 389691"/>
                  <a:gd name="connsiteY29" fmla="*/ 276582 h 1046302"/>
                  <a:gd name="connsiteX30" fmla="*/ 367612 w 389691"/>
                  <a:gd name="connsiteY30" fmla="*/ 489286 h 1046302"/>
                  <a:gd name="connsiteX31" fmla="*/ 339065 w 389691"/>
                  <a:gd name="connsiteY31" fmla="*/ 701989 h 1046302"/>
                  <a:gd name="connsiteX32" fmla="*/ 326324 w 389691"/>
                  <a:gd name="connsiteY32" fmla="*/ 728502 h 1046302"/>
                  <a:gd name="connsiteX33" fmla="*/ 298289 w 389691"/>
                  <a:gd name="connsiteY33" fmla="*/ 811620 h 1046302"/>
                  <a:gd name="connsiteX34" fmla="*/ 244619 w 389691"/>
                  <a:gd name="connsiteY34" fmla="*/ 915965 h 1046302"/>
                  <a:gd name="connsiteX35" fmla="*/ 177814 w 389691"/>
                  <a:gd name="connsiteY35" fmla="*/ 1012429 h 1046302"/>
                  <a:gd name="connsiteX36" fmla="*/ 145911 w 389691"/>
                  <a:gd name="connsiteY36" fmla="*/ 1046302 h 1046302"/>
                  <a:gd name="connsiteX37" fmla="*/ 201638 w 389691"/>
                  <a:gd name="connsiteY37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  <a:gd name="connsiteX36" fmla="*/ 201638 w 389691"/>
                  <a:gd name="connsiteY36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9691" h="1046302">
                    <a:moveTo>
                      <a:pt x="0" y="990583"/>
                    </a:moveTo>
                    <a:lnTo>
                      <a:pt x="23798" y="920027"/>
                    </a:lnTo>
                    <a:cubicBezTo>
                      <a:pt x="38083" y="886630"/>
                      <a:pt x="56101" y="851297"/>
                      <a:pt x="77468" y="815682"/>
                    </a:cubicBezTo>
                    <a:cubicBezTo>
                      <a:pt x="98835" y="780067"/>
                      <a:pt x="121530" y="747541"/>
                      <a:pt x="144273" y="719218"/>
                    </a:cubicBezTo>
                    <a:lnTo>
                      <a:pt x="193563" y="666884"/>
                    </a:lnTo>
                    <a:lnTo>
                      <a:pt x="180345" y="606374"/>
                    </a:lnTo>
                    <a:cubicBezTo>
                      <a:pt x="175413" y="570386"/>
                      <a:pt x="172686" y="530819"/>
                      <a:pt x="172686" y="489286"/>
                    </a:cubicBezTo>
                    <a:cubicBezTo>
                      <a:pt x="172686" y="406220"/>
                      <a:pt x="183594" y="331018"/>
                      <a:pt x="201232" y="276582"/>
                    </a:cubicBezTo>
                    <a:lnTo>
                      <a:pt x="203279" y="272322"/>
                    </a:lnTo>
                    <a:lnTo>
                      <a:pt x="189934" y="261891"/>
                    </a:lnTo>
                    <a:cubicBezTo>
                      <a:pt x="171931" y="241020"/>
                      <a:pt x="160796" y="212187"/>
                      <a:pt x="160796" y="180339"/>
                    </a:cubicBezTo>
                    <a:cubicBezTo>
                      <a:pt x="160797" y="164415"/>
                      <a:pt x="163580" y="149245"/>
                      <a:pt x="168614" y="135446"/>
                    </a:cubicBezTo>
                    <a:lnTo>
                      <a:pt x="178978" y="117625"/>
                    </a:lnTo>
                    <a:lnTo>
                      <a:pt x="176437" y="103766"/>
                    </a:lnTo>
                    <a:cubicBezTo>
                      <a:pt x="176437" y="87993"/>
                      <a:pt x="182243" y="73712"/>
                      <a:pt x="191630" y="63376"/>
                    </a:cubicBezTo>
                    <a:lnTo>
                      <a:pt x="216045" y="52239"/>
                    </a:lnTo>
                    <a:lnTo>
                      <a:pt x="219226" y="34887"/>
                    </a:lnTo>
                    <a:cubicBezTo>
                      <a:pt x="227101" y="14386"/>
                      <a:pt x="245536" y="0"/>
                      <a:pt x="267023" y="0"/>
                    </a:cubicBezTo>
                    <a:cubicBezTo>
                      <a:pt x="288509" y="0"/>
                      <a:pt x="306945" y="14386"/>
                      <a:pt x="314819" y="34887"/>
                    </a:cubicBezTo>
                    <a:lnTo>
                      <a:pt x="316907" y="46275"/>
                    </a:lnTo>
                    <a:lnTo>
                      <a:pt x="317626" y="45741"/>
                    </a:lnTo>
                    <a:cubicBezTo>
                      <a:pt x="323832" y="42851"/>
                      <a:pt x="330655" y="41253"/>
                      <a:pt x="337818" y="41253"/>
                    </a:cubicBezTo>
                    <a:cubicBezTo>
                      <a:pt x="366467" y="41253"/>
                      <a:pt x="389691" y="66827"/>
                      <a:pt x="389691" y="98374"/>
                    </a:cubicBezTo>
                    <a:cubicBezTo>
                      <a:pt x="389691" y="122034"/>
                      <a:pt x="376627" y="142334"/>
                      <a:pt x="358009" y="151006"/>
                    </a:cubicBezTo>
                    <a:lnTo>
                      <a:pt x="355990" y="151454"/>
                    </a:lnTo>
                    <a:lnTo>
                      <a:pt x="359757" y="180339"/>
                    </a:lnTo>
                    <a:cubicBezTo>
                      <a:pt x="359757" y="196263"/>
                      <a:pt x="356973" y="211433"/>
                      <a:pt x="351939" y="225231"/>
                    </a:cubicBezTo>
                    <a:lnTo>
                      <a:pt x="331378" y="260586"/>
                    </a:lnTo>
                    <a:lnTo>
                      <a:pt x="339065" y="276582"/>
                    </a:lnTo>
                    <a:cubicBezTo>
                      <a:pt x="356702" y="331018"/>
                      <a:pt x="367612" y="406220"/>
                      <a:pt x="367612" y="489286"/>
                    </a:cubicBezTo>
                    <a:cubicBezTo>
                      <a:pt x="367612" y="572352"/>
                      <a:pt x="356703" y="647554"/>
                      <a:pt x="339065" y="701989"/>
                    </a:cubicBezTo>
                    <a:lnTo>
                      <a:pt x="326324" y="728502"/>
                    </a:lnTo>
                    <a:lnTo>
                      <a:pt x="298289" y="811620"/>
                    </a:lnTo>
                    <a:cubicBezTo>
                      <a:pt x="284004" y="845017"/>
                      <a:pt x="265986" y="880350"/>
                      <a:pt x="244619" y="915965"/>
                    </a:cubicBezTo>
                    <a:cubicBezTo>
                      <a:pt x="223252" y="951580"/>
                      <a:pt x="200557" y="984106"/>
                      <a:pt x="177814" y="1012429"/>
                    </a:cubicBezTo>
                    <a:lnTo>
                      <a:pt x="145911" y="1046302"/>
                    </a:lnTo>
                  </a:path>
                </a:pathLst>
              </a:cu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BAB860A6-FD07-92C3-EBE6-DB6120ACEFC2}"/>
                  </a:ext>
                </a:extLst>
              </p:cNvPr>
              <p:cNvSpPr/>
              <p:nvPr/>
            </p:nvSpPr>
            <p:spPr bwMode="auto">
              <a:xfrm rot="4500000">
                <a:off x="4834219" y="2071151"/>
                <a:ext cx="226518" cy="200761"/>
              </a:xfrm>
              <a:custGeom>
                <a:avLst/>
                <a:gdLst>
                  <a:gd name="connsiteX0" fmla="*/ 472014 w 1160783"/>
                  <a:gd name="connsiteY0" fmla="*/ 0 h 813816"/>
                  <a:gd name="connsiteX1" fmla="*/ 688770 w 1160783"/>
                  <a:gd name="connsiteY1" fmla="*/ 0 h 813816"/>
                  <a:gd name="connsiteX2" fmla="*/ 1160783 w 1160783"/>
                  <a:gd name="connsiteY2" fmla="*/ 813816 h 813816"/>
                  <a:gd name="connsiteX3" fmla="*/ 906215 w 1160783"/>
                  <a:gd name="connsiteY3" fmla="*/ 813816 h 813816"/>
                  <a:gd name="connsiteX4" fmla="*/ 580392 w 1160783"/>
                  <a:gd name="connsiteY4" fmla="*/ 252053 h 813816"/>
                  <a:gd name="connsiteX5" fmla="*/ 254569 w 1160783"/>
                  <a:gd name="connsiteY5" fmla="*/ 813816 h 813816"/>
                  <a:gd name="connsiteX6" fmla="*/ 0 w 1160783"/>
                  <a:gd name="connsiteY6" fmla="*/ 813816 h 813816"/>
                  <a:gd name="connsiteX7" fmla="*/ 472014 w 1160783"/>
                  <a:gd name="connsiteY7" fmla="*/ 0 h 81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0783" h="813816">
                    <a:moveTo>
                      <a:pt x="472014" y="0"/>
                    </a:moveTo>
                    <a:lnTo>
                      <a:pt x="688770" y="0"/>
                    </a:lnTo>
                    <a:lnTo>
                      <a:pt x="1160783" y="813816"/>
                    </a:lnTo>
                    <a:lnTo>
                      <a:pt x="906215" y="813816"/>
                    </a:lnTo>
                    <a:lnTo>
                      <a:pt x="580392" y="252053"/>
                    </a:lnTo>
                    <a:lnTo>
                      <a:pt x="254569" y="813816"/>
                    </a:lnTo>
                    <a:lnTo>
                      <a:pt x="0" y="813816"/>
                    </a:lnTo>
                    <a:lnTo>
                      <a:pt x="47201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A4EEA14-58D0-209C-396C-BCD4C7F6E2D9}"/>
                  </a:ext>
                </a:extLst>
              </p:cNvPr>
              <p:cNvSpPr/>
              <p:nvPr/>
            </p:nvSpPr>
            <p:spPr bwMode="auto">
              <a:xfrm rot="4500000" flipV="1">
                <a:off x="5142053" y="2017475"/>
                <a:ext cx="226518" cy="161912"/>
              </a:xfrm>
              <a:custGeom>
                <a:avLst/>
                <a:gdLst>
                  <a:gd name="connsiteX0" fmla="*/ 472014 w 1160783"/>
                  <a:gd name="connsiteY0" fmla="*/ 0 h 813816"/>
                  <a:gd name="connsiteX1" fmla="*/ 688770 w 1160783"/>
                  <a:gd name="connsiteY1" fmla="*/ 0 h 813816"/>
                  <a:gd name="connsiteX2" fmla="*/ 1160783 w 1160783"/>
                  <a:gd name="connsiteY2" fmla="*/ 813816 h 813816"/>
                  <a:gd name="connsiteX3" fmla="*/ 906215 w 1160783"/>
                  <a:gd name="connsiteY3" fmla="*/ 813816 h 813816"/>
                  <a:gd name="connsiteX4" fmla="*/ 580392 w 1160783"/>
                  <a:gd name="connsiteY4" fmla="*/ 252053 h 813816"/>
                  <a:gd name="connsiteX5" fmla="*/ 254569 w 1160783"/>
                  <a:gd name="connsiteY5" fmla="*/ 813816 h 813816"/>
                  <a:gd name="connsiteX6" fmla="*/ 0 w 1160783"/>
                  <a:gd name="connsiteY6" fmla="*/ 813816 h 813816"/>
                  <a:gd name="connsiteX7" fmla="*/ 472014 w 1160783"/>
                  <a:gd name="connsiteY7" fmla="*/ 0 h 81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0783" h="813816">
                    <a:moveTo>
                      <a:pt x="472014" y="0"/>
                    </a:moveTo>
                    <a:lnTo>
                      <a:pt x="688770" y="0"/>
                    </a:lnTo>
                    <a:lnTo>
                      <a:pt x="1160783" y="813816"/>
                    </a:lnTo>
                    <a:lnTo>
                      <a:pt x="906215" y="813816"/>
                    </a:lnTo>
                    <a:lnTo>
                      <a:pt x="580392" y="252053"/>
                    </a:lnTo>
                    <a:lnTo>
                      <a:pt x="254569" y="813816"/>
                    </a:lnTo>
                    <a:lnTo>
                      <a:pt x="0" y="813816"/>
                    </a:lnTo>
                    <a:lnTo>
                      <a:pt x="47201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47C0CAFD-88FF-2684-3151-DD8213364CDC}"/>
                  </a:ext>
                </a:extLst>
              </p:cNvPr>
              <p:cNvSpPr/>
              <p:nvPr/>
            </p:nvSpPr>
            <p:spPr bwMode="auto">
              <a:xfrm rot="20700000">
                <a:off x="4969968" y="2280266"/>
                <a:ext cx="462191" cy="234644"/>
              </a:xfrm>
              <a:custGeom>
                <a:avLst/>
                <a:gdLst>
                  <a:gd name="connsiteX0" fmla="*/ 158787 w 571574"/>
                  <a:gd name="connsiteY0" fmla="*/ 0 h 261816"/>
                  <a:gd name="connsiteX1" fmla="*/ 271067 w 571574"/>
                  <a:gd name="connsiteY1" fmla="*/ 38342 h 261816"/>
                  <a:gd name="connsiteX2" fmla="*/ 285787 w 571574"/>
                  <a:gd name="connsiteY2" fmla="*/ 56342 h 261816"/>
                  <a:gd name="connsiteX3" fmla="*/ 300508 w 571574"/>
                  <a:gd name="connsiteY3" fmla="*/ 38342 h 261816"/>
                  <a:gd name="connsiteX4" fmla="*/ 412787 w 571574"/>
                  <a:gd name="connsiteY4" fmla="*/ 0 h 261816"/>
                  <a:gd name="connsiteX5" fmla="*/ 571574 w 571574"/>
                  <a:gd name="connsiteY5" fmla="*/ 130908 h 261816"/>
                  <a:gd name="connsiteX6" fmla="*/ 412787 w 571574"/>
                  <a:gd name="connsiteY6" fmla="*/ 261816 h 261816"/>
                  <a:gd name="connsiteX7" fmla="*/ 300508 w 571574"/>
                  <a:gd name="connsiteY7" fmla="*/ 223474 h 261816"/>
                  <a:gd name="connsiteX8" fmla="*/ 285787 w 571574"/>
                  <a:gd name="connsiteY8" fmla="*/ 205474 h 261816"/>
                  <a:gd name="connsiteX9" fmla="*/ 271067 w 571574"/>
                  <a:gd name="connsiteY9" fmla="*/ 223474 h 261816"/>
                  <a:gd name="connsiteX10" fmla="*/ 158787 w 571574"/>
                  <a:gd name="connsiteY10" fmla="*/ 261816 h 261816"/>
                  <a:gd name="connsiteX11" fmla="*/ 0 w 571574"/>
                  <a:gd name="connsiteY11" fmla="*/ 130908 h 261816"/>
                  <a:gd name="connsiteX12" fmla="*/ 158787 w 571574"/>
                  <a:gd name="connsiteY12" fmla="*/ 0 h 261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74" h="261816">
                    <a:moveTo>
                      <a:pt x="158787" y="0"/>
                    </a:moveTo>
                    <a:cubicBezTo>
                      <a:pt x="202635" y="0"/>
                      <a:pt x="242332" y="14653"/>
                      <a:pt x="271067" y="38342"/>
                    </a:cubicBezTo>
                    <a:lnTo>
                      <a:pt x="285787" y="56342"/>
                    </a:lnTo>
                    <a:lnTo>
                      <a:pt x="300508" y="38342"/>
                    </a:lnTo>
                    <a:cubicBezTo>
                      <a:pt x="329243" y="14653"/>
                      <a:pt x="368939" y="0"/>
                      <a:pt x="412787" y="0"/>
                    </a:cubicBezTo>
                    <a:cubicBezTo>
                      <a:pt x="500483" y="0"/>
                      <a:pt x="571574" y="58610"/>
                      <a:pt x="571574" y="130908"/>
                    </a:cubicBezTo>
                    <a:cubicBezTo>
                      <a:pt x="571574" y="203206"/>
                      <a:pt x="500483" y="261816"/>
                      <a:pt x="412787" y="261816"/>
                    </a:cubicBezTo>
                    <a:cubicBezTo>
                      <a:pt x="368939" y="261816"/>
                      <a:pt x="329243" y="247164"/>
                      <a:pt x="300508" y="223474"/>
                    </a:cubicBezTo>
                    <a:lnTo>
                      <a:pt x="285787" y="205474"/>
                    </a:lnTo>
                    <a:lnTo>
                      <a:pt x="271067" y="223474"/>
                    </a:lnTo>
                    <a:cubicBezTo>
                      <a:pt x="242332" y="247164"/>
                      <a:pt x="202635" y="261816"/>
                      <a:pt x="158787" y="261816"/>
                    </a:cubicBezTo>
                    <a:cubicBezTo>
                      <a:pt x="71091" y="261816"/>
                      <a:pt x="0" y="203206"/>
                      <a:pt x="0" y="130908"/>
                    </a:cubicBezTo>
                    <a:cubicBezTo>
                      <a:pt x="0" y="58610"/>
                      <a:pt x="71091" y="0"/>
                      <a:pt x="158787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2E2AED3D-D954-8022-5D36-1C65A368D0A2}"/>
                  </a:ext>
                </a:extLst>
              </p:cNvPr>
              <p:cNvSpPr/>
              <p:nvPr/>
            </p:nvSpPr>
            <p:spPr bwMode="auto">
              <a:xfrm>
                <a:off x="5141022" y="2203050"/>
                <a:ext cx="150361" cy="150361"/>
              </a:xfrm>
              <a:prstGeom prst="ellipse">
                <a:avLst/>
              </a:prstGeom>
              <a:solidFill>
                <a:srgbClr val="C0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37" name="フリーフォーム: 図形 236">
            <a:extLst>
              <a:ext uri="{FF2B5EF4-FFF2-40B4-BE49-F238E27FC236}">
                <a16:creationId xmlns:a16="http://schemas.microsoft.com/office/drawing/2014/main" id="{45BC02B2-C965-862C-CA1F-A545CAE82464}"/>
              </a:ext>
            </a:extLst>
          </p:cNvPr>
          <p:cNvSpPr/>
          <p:nvPr/>
        </p:nvSpPr>
        <p:spPr>
          <a:xfrm>
            <a:off x="361496" y="6797592"/>
            <a:ext cx="1945005" cy="1723728"/>
          </a:xfrm>
          <a:custGeom>
            <a:avLst/>
            <a:gdLst>
              <a:gd name="connsiteX0" fmla="*/ 344791 w 1945005"/>
              <a:gd name="connsiteY0" fmla="*/ 0 h 1723728"/>
              <a:gd name="connsiteX1" fmla="*/ 1600214 w 1945005"/>
              <a:gd name="connsiteY1" fmla="*/ 0 h 1723728"/>
              <a:gd name="connsiteX2" fmla="*/ 1945005 w 1945005"/>
              <a:gd name="connsiteY2" fmla="*/ 344791 h 1723728"/>
              <a:gd name="connsiteX3" fmla="*/ 1945005 w 1945005"/>
              <a:gd name="connsiteY3" fmla="*/ 1171375 h 1723728"/>
              <a:gd name="connsiteX4" fmla="*/ 1600214 w 1945005"/>
              <a:gd name="connsiteY4" fmla="*/ 1516166 h 1723728"/>
              <a:gd name="connsiteX5" fmla="*/ 1200772 w 1945005"/>
              <a:gd name="connsiteY5" fmla="*/ 1516166 h 1723728"/>
              <a:gd name="connsiteX6" fmla="*/ 1203045 w 1945005"/>
              <a:gd name="connsiteY6" fmla="*/ 1521640 h 1723728"/>
              <a:gd name="connsiteX7" fmla="*/ 1439001 w 1945005"/>
              <a:gd name="connsiteY7" fmla="*/ 1708865 h 1723728"/>
              <a:gd name="connsiteX8" fmla="*/ 1004365 w 1945005"/>
              <a:gd name="connsiteY8" fmla="*/ 1544051 h 1723728"/>
              <a:gd name="connsiteX9" fmla="*/ 993377 w 1945005"/>
              <a:gd name="connsiteY9" fmla="*/ 1516166 h 1723728"/>
              <a:gd name="connsiteX10" fmla="*/ 344791 w 1945005"/>
              <a:gd name="connsiteY10" fmla="*/ 1516166 h 1723728"/>
              <a:gd name="connsiteX11" fmla="*/ 0 w 1945005"/>
              <a:gd name="connsiteY11" fmla="*/ 1171375 h 1723728"/>
              <a:gd name="connsiteX12" fmla="*/ 0 w 1945005"/>
              <a:gd name="connsiteY12" fmla="*/ 344791 h 1723728"/>
              <a:gd name="connsiteX13" fmla="*/ 344791 w 1945005"/>
              <a:gd name="connsiteY13" fmla="*/ 0 h 17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45005" h="1723728">
                <a:moveTo>
                  <a:pt x="344791" y="0"/>
                </a:moveTo>
                <a:lnTo>
                  <a:pt x="1600214" y="0"/>
                </a:lnTo>
                <a:cubicBezTo>
                  <a:pt x="1790637" y="0"/>
                  <a:pt x="1945005" y="154368"/>
                  <a:pt x="1945005" y="344791"/>
                </a:cubicBezTo>
                <a:lnTo>
                  <a:pt x="1945005" y="1171375"/>
                </a:lnTo>
                <a:cubicBezTo>
                  <a:pt x="1945005" y="1361798"/>
                  <a:pt x="1790637" y="1516166"/>
                  <a:pt x="1600214" y="1516166"/>
                </a:cubicBezTo>
                <a:lnTo>
                  <a:pt x="1200772" y="1516166"/>
                </a:lnTo>
                <a:lnTo>
                  <a:pt x="1203045" y="1521640"/>
                </a:lnTo>
                <a:cubicBezTo>
                  <a:pt x="1252675" y="1607417"/>
                  <a:pt x="1335622" y="1674196"/>
                  <a:pt x="1439001" y="1708865"/>
                </a:cubicBezTo>
                <a:cubicBezTo>
                  <a:pt x="1259294" y="1757018"/>
                  <a:pt x="1079171" y="1684530"/>
                  <a:pt x="1004365" y="1544051"/>
                </a:cubicBezTo>
                <a:lnTo>
                  <a:pt x="993377" y="1516166"/>
                </a:lnTo>
                <a:lnTo>
                  <a:pt x="344791" y="1516166"/>
                </a:lnTo>
                <a:cubicBezTo>
                  <a:pt x="154368" y="1516166"/>
                  <a:pt x="0" y="1361798"/>
                  <a:pt x="0" y="1171375"/>
                </a:cubicBezTo>
                <a:lnTo>
                  <a:pt x="0" y="344791"/>
                </a:lnTo>
                <a:cubicBezTo>
                  <a:pt x="0" y="154368"/>
                  <a:pt x="154368" y="0"/>
                  <a:pt x="344791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AFB5DCD6-3101-1F0F-0894-7EBC6411F1F7}"/>
              </a:ext>
            </a:extLst>
          </p:cNvPr>
          <p:cNvSpPr txBox="1"/>
          <p:nvPr/>
        </p:nvSpPr>
        <p:spPr>
          <a:xfrm>
            <a:off x="391562" y="6950023"/>
            <a:ext cx="1967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面白い動画が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撮れたぞ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すぐに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投稿しよう</a:t>
            </a:r>
          </a:p>
        </p:txBody>
      </p:sp>
      <p:sp>
        <p:nvSpPr>
          <p:cNvPr id="239" name="&quot;禁止&quot;マーク 238">
            <a:extLst>
              <a:ext uri="{FF2B5EF4-FFF2-40B4-BE49-F238E27FC236}">
                <a16:creationId xmlns:a16="http://schemas.microsoft.com/office/drawing/2014/main" id="{46084D44-ABBA-6E25-44F5-2A562A2DACBF}"/>
              </a:ext>
            </a:extLst>
          </p:cNvPr>
          <p:cNvSpPr/>
          <p:nvPr/>
        </p:nvSpPr>
        <p:spPr>
          <a:xfrm>
            <a:off x="2112030" y="6669778"/>
            <a:ext cx="2707620" cy="2707620"/>
          </a:xfrm>
          <a:prstGeom prst="noSmoking">
            <a:avLst>
              <a:gd name="adj" fmla="val 15417"/>
            </a:avLst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60EEC-C44B-EAFF-F46A-D41562536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567FA4-3A53-1AAB-6317-DFC27EC4FCE7}"/>
              </a:ext>
            </a:extLst>
          </p:cNvPr>
          <p:cNvSpPr txBox="1"/>
          <p:nvPr/>
        </p:nvSpPr>
        <p:spPr>
          <a:xfrm>
            <a:off x="222713" y="260878"/>
            <a:ext cx="64844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校内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</a:p>
          <a:p>
            <a:pPr algn="ctr"/>
            <a:r>
              <a:rPr lang="en-US" altLang="ja-JP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投稿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</a:t>
            </a:r>
            <a:endParaRPr kumimoji="1" lang="ja-JP" altLang="en-US" sz="7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97511D2-3038-759F-67EE-AC26A8F6DD55}"/>
              </a:ext>
            </a:extLst>
          </p:cNvPr>
          <p:cNvGrpSpPr/>
          <p:nvPr/>
        </p:nvGrpSpPr>
        <p:grpSpPr>
          <a:xfrm>
            <a:off x="1193400" y="2423825"/>
            <a:ext cx="4578750" cy="2807392"/>
            <a:chOff x="645064" y="2627299"/>
            <a:chExt cx="5675422" cy="34798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A0F2659-0A3A-BA21-F0AA-9A792869536C}"/>
                </a:ext>
              </a:extLst>
            </p:cNvPr>
            <p:cNvGrpSpPr/>
            <p:nvPr/>
          </p:nvGrpSpPr>
          <p:grpSpPr>
            <a:xfrm>
              <a:off x="2856765" y="3253979"/>
              <a:ext cx="3463721" cy="2445689"/>
              <a:chOff x="623515" y="3107796"/>
              <a:chExt cx="3615575" cy="2552911"/>
            </a:xfrm>
          </p:grpSpPr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29408DE4-4BE8-43C1-11C9-0D8A25ED8A21}"/>
                  </a:ext>
                </a:extLst>
              </p:cNvPr>
              <p:cNvSpPr/>
              <p:nvPr/>
            </p:nvSpPr>
            <p:spPr>
              <a:xfrm>
                <a:off x="623516" y="4792277"/>
                <a:ext cx="3615574" cy="747028"/>
              </a:xfrm>
              <a:prstGeom prst="trapezoid">
                <a:avLst>
                  <a:gd name="adj" fmla="val 55724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D42E67D0-7E1C-7502-8EB0-0FC8C2BAB304}"/>
                  </a:ext>
                </a:extLst>
              </p:cNvPr>
              <p:cNvSpPr/>
              <p:nvPr/>
            </p:nvSpPr>
            <p:spPr>
              <a:xfrm>
                <a:off x="1049465" y="3107796"/>
                <a:ext cx="2779585" cy="1684482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3F612008-E108-196B-8D8A-BDE722B71209}"/>
                  </a:ext>
                </a:extLst>
              </p:cNvPr>
              <p:cNvSpPr/>
              <p:nvPr/>
            </p:nvSpPr>
            <p:spPr>
              <a:xfrm>
                <a:off x="623515" y="5540163"/>
                <a:ext cx="3615574" cy="7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1F4CD41F-DEEA-E6B7-1EA3-86ACEDFF3734}"/>
                  </a:ext>
                </a:extLst>
              </p:cNvPr>
              <p:cNvSpPr/>
              <p:nvPr/>
            </p:nvSpPr>
            <p:spPr>
              <a:xfrm flipV="1">
                <a:off x="623516" y="5614988"/>
                <a:ext cx="3615574" cy="4571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B4C264B-F7D2-2184-5650-20A0BAECE73D}"/>
                  </a:ext>
                </a:extLst>
              </p:cNvPr>
              <p:cNvSpPr/>
              <p:nvPr/>
            </p:nvSpPr>
            <p:spPr>
              <a:xfrm>
                <a:off x="914493" y="4911343"/>
                <a:ext cx="3033620" cy="306515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FD2B30FC-1746-6014-1EC2-66BC0EE64FA5}"/>
                  </a:ext>
                </a:extLst>
              </p:cNvPr>
              <p:cNvSpPr/>
              <p:nvPr/>
            </p:nvSpPr>
            <p:spPr>
              <a:xfrm>
                <a:off x="1967006" y="5305425"/>
                <a:ext cx="928594" cy="114651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3B91E6EA-4F01-661A-3C19-4B7F42F95604}"/>
                  </a:ext>
                </a:extLst>
              </p:cNvPr>
              <p:cNvSpPr/>
              <p:nvPr/>
            </p:nvSpPr>
            <p:spPr>
              <a:xfrm>
                <a:off x="1120776" y="3178175"/>
                <a:ext cx="2636964" cy="15494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5EC9BE70-ABE2-33AE-57A5-FC880481AB4F}"/>
                  </a:ext>
                </a:extLst>
              </p:cNvPr>
              <p:cNvSpPr/>
              <p:nvPr/>
            </p:nvSpPr>
            <p:spPr>
              <a:xfrm>
                <a:off x="1406526" y="3305239"/>
                <a:ext cx="2058421" cy="14223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B7531A8-87EA-74DC-6892-6046D8C675A2}"/>
                  </a:ext>
                </a:extLst>
              </p:cNvPr>
              <p:cNvGrpSpPr/>
              <p:nvPr/>
            </p:nvGrpSpPr>
            <p:grpSpPr>
              <a:xfrm>
                <a:off x="2844813" y="3597653"/>
                <a:ext cx="514385" cy="635872"/>
                <a:chOff x="1263914" y="3178175"/>
                <a:chExt cx="677544" cy="837565"/>
              </a:xfrm>
            </p:grpSpPr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40849752-6F89-314D-1349-74E6ED7188A2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FB1EC677-573F-ACBD-0840-105E5D307C20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03EBDEB4-F108-FA40-0986-D75E1EED87A6}"/>
                  </a:ext>
                </a:extLst>
              </p:cNvPr>
              <p:cNvSpPr/>
              <p:nvPr/>
            </p:nvSpPr>
            <p:spPr>
              <a:xfrm>
                <a:off x="1538790" y="3435466"/>
                <a:ext cx="1820408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98AB356-8F61-09EA-15D3-82C876E54232}"/>
                  </a:ext>
                </a:extLst>
              </p:cNvPr>
              <p:cNvSpPr/>
              <p:nvPr/>
            </p:nvSpPr>
            <p:spPr>
              <a:xfrm>
                <a:off x="1538790" y="3597390"/>
                <a:ext cx="1236160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2910B3BE-1D80-7F21-6E95-9C245600D69F}"/>
                  </a:ext>
                </a:extLst>
              </p:cNvPr>
              <p:cNvSpPr/>
              <p:nvPr/>
            </p:nvSpPr>
            <p:spPr>
              <a:xfrm>
                <a:off x="1538790" y="4334626"/>
                <a:ext cx="1236160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47A48B7-5027-27D1-4576-76E5F74F4592}"/>
                  </a:ext>
                </a:extLst>
              </p:cNvPr>
              <p:cNvSpPr/>
              <p:nvPr/>
            </p:nvSpPr>
            <p:spPr>
              <a:xfrm>
                <a:off x="1538790" y="4486391"/>
                <a:ext cx="1236160" cy="192725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7456B5CF-846F-C970-09F6-58DE2AB9F4D6}"/>
                  </a:ext>
                </a:extLst>
              </p:cNvPr>
              <p:cNvSpPr/>
              <p:nvPr/>
            </p:nvSpPr>
            <p:spPr>
              <a:xfrm>
                <a:off x="2841231" y="4226791"/>
                <a:ext cx="521094" cy="24043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9F74D886-BF26-B36E-D5EB-451E5E8BB418}"/>
                  </a:ext>
                </a:extLst>
              </p:cNvPr>
              <p:cNvSpPr/>
              <p:nvPr/>
            </p:nvSpPr>
            <p:spPr>
              <a:xfrm>
                <a:off x="2841231" y="4464852"/>
                <a:ext cx="521094" cy="25935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8E38611-8F13-0371-ADE3-586BC8D8CD74}"/>
                </a:ext>
              </a:extLst>
            </p:cNvPr>
            <p:cNvGrpSpPr/>
            <p:nvPr/>
          </p:nvGrpSpPr>
          <p:grpSpPr>
            <a:xfrm>
              <a:off x="645064" y="2902484"/>
              <a:ext cx="2631353" cy="2970330"/>
              <a:chOff x="4144556" y="2837765"/>
              <a:chExt cx="2746715" cy="310055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265CA35-7353-AC0C-6EE4-E08C82260613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7">
                <a:extLst>
                  <a:ext uri="{FF2B5EF4-FFF2-40B4-BE49-F238E27FC236}">
                    <a16:creationId xmlns:a16="http://schemas.microsoft.com/office/drawing/2014/main" id="{2DDB320A-EECB-3111-5F4D-74F05B16C684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7C32D721-CEC5-06C8-5DFE-4B26C56336C0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0689EF9C-4503-3736-831F-D43081A093A1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7D38890-7159-5135-7AB9-ACF9F445AE26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CE58F7E-4973-52D1-D32B-EC71F31FCEB2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CC369404-A4F9-0934-B362-6B299A9A88D3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ED7117D8-65FD-E9BB-7590-49FDA9268A28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81949F57-0BAA-33BC-26DF-04ABA8DAE10F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AE83C194-ECEF-5869-87DA-4608FC16105A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08E51E91-4445-1E44-86DA-64E62EACA39E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78831975-E90F-4C63-53E9-F741B3DEC0BE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F57C903-F48C-C8E7-4106-BA1FE26F29C6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4E7434D-1CC4-B174-C559-CE677FD28B70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&quot;禁止&quot;マーク 9">
              <a:extLst>
                <a:ext uri="{FF2B5EF4-FFF2-40B4-BE49-F238E27FC236}">
                  <a16:creationId xmlns:a16="http://schemas.microsoft.com/office/drawing/2014/main" id="{40CE89ED-CBB2-5186-D276-41B806D819E2}"/>
                </a:ext>
              </a:extLst>
            </p:cNvPr>
            <p:cNvSpPr/>
            <p:nvPr/>
          </p:nvSpPr>
          <p:spPr>
            <a:xfrm>
              <a:off x="1782452" y="2627299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E353111-DCAB-4502-83FF-4A1F29E0AED9}"/>
              </a:ext>
            </a:extLst>
          </p:cNvPr>
          <p:cNvSpPr txBox="1"/>
          <p:nvPr/>
        </p:nvSpPr>
        <p:spPr>
          <a:xfrm>
            <a:off x="362432" y="5386639"/>
            <a:ext cx="6076468" cy="130551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校内のいかなる場所での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写真・動画の撮影および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の利用、投稿は固く禁止します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C8A01628-2E9C-B4B1-1E6F-06D3A6F0AAC8}"/>
              </a:ext>
            </a:extLst>
          </p:cNvPr>
          <p:cNvSpPr txBox="1"/>
          <p:nvPr/>
        </p:nvSpPr>
        <p:spPr>
          <a:xfrm>
            <a:off x="552450" y="7024420"/>
            <a:ext cx="57531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個人情報や肖像権を守るため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生徒の安全とプライバシーを守るため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校内秩序と学習環境を保つため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A37E2642-32C0-8508-CD9E-425DC13BA040}"/>
              </a:ext>
            </a:extLst>
          </p:cNvPr>
          <p:cNvSpPr txBox="1"/>
          <p:nvPr/>
        </p:nvSpPr>
        <p:spPr>
          <a:xfrm>
            <a:off x="390766" y="8678595"/>
            <a:ext cx="6076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撮影は事前に学校の許可を得て、写っている人の同意を確認してください。無断の撮影・投稿により生じた一切のトラブルについて、学校は責任を負いません。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49051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240</Words>
  <Application>Microsoft Office PowerPoint</Application>
  <PresentationFormat>A4 210 x 297 mm</PresentationFormat>
  <Paragraphs>40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poph94_校内でのＳＮＳ禁止／厳禁</dc:title>
  <dc:subject>poph94_校内でのＳＮＳ禁止／厳禁</dc:subject>
  <dc:creator>でじけろお</dc:creator>
  <cp:lastModifiedBy>Keroo</cp:lastModifiedBy>
  <cp:revision>1</cp:revision>
  <dcterms:created xsi:type="dcterms:W3CDTF">2014-12-04T06:28:15Z</dcterms:created>
  <dcterms:modified xsi:type="dcterms:W3CDTF">2025-10-03T11:15:45Z</dcterms:modified>
  <cp:version>1</cp:version>
</cp:coreProperties>
</file>